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33"/>
  </p:notesMasterIdLst>
  <p:handoutMasterIdLst>
    <p:handoutMasterId r:id="rId34"/>
  </p:handoutMasterIdLst>
  <p:sldIdLst>
    <p:sldId id="262" r:id="rId2"/>
    <p:sldId id="400" r:id="rId3"/>
    <p:sldId id="385" r:id="rId4"/>
    <p:sldId id="402" r:id="rId5"/>
    <p:sldId id="401" r:id="rId6"/>
    <p:sldId id="386" r:id="rId7"/>
    <p:sldId id="387" r:id="rId8"/>
    <p:sldId id="263" r:id="rId9"/>
    <p:sldId id="331" r:id="rId10"/>
    <p:sldId id="388" r:id="rId11"/>
    <p:sldId id="389" r:id="rId12"/>
    <p:sldId id="328" r:id="rId13"/>
    <p:sldId id="285" r:id="rId14"/>
    <p:sldId id="393" r:id="rId15"/>
    <p:sldId id="394" r:id="rId16"/>
    <p:sldId id="391" r:id="rId17"/>
    <p:sldId id="397" r:id="rId18"/>
    <p:sldId id="403" r:id="rId19"/>
    <p:sldId id="411" r:id="rId20"/>
    <p:sldId id="404" r:id="rId21"/>
    <p:sldId id="410" r:id="rId22"/>
    <p:sldId id="405" r:id="rId23"/>
    <p:sldId id="406" r:id="rId24"/>
    <p:sldId id="407" r:id="rId25"/>
    <p:sldId id="412" r:id="rId26"/>
    <p:sldId id="408" r:id="rId27"/>
    <p:sldId id="414" r:id="rId28"/>
    <p:sldId id="415" r:id="rId29"/>
    <p:sldId id="413" r:id="rId30"/>
    <p:sldId id="340" r:id="rId31"/>
    <p:sldId id="416" r:id="rId32"/>
  </p:sldIdLst>
  <p:sldSz cx="9144000" cy="6858000" type="screen4x3"/>
  <p:notesSz cx="6858000" cy="994568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90099"/>
    <a:srgbClr val="FFFFFF"/>
    <a:srgbClr val="66FF33"/>
    <a:srgbClr val="00FFFF"/>
    <a:srgbClr val="FFFF00"/>
    <a:srgbClr val="0000FF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3606" autoAdjust="0"/>
  </p:normalViewPr>
  <p:slideViewPr>
    <p:cSldViewPr snapToGrid="0" showGuides="1">
      <p:cViewPr>
        <p:scale>
          <a:sx n="60" d="100"/>
          <a:sy n="60" d="100"/>
        </p:scale>
        <p:origin x="-1560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49" d="100"/>
          <a:sy n="49" d="100"/>
        </p:scale>
        <p:origin x="-2898" y="-90"/>
      </p:cViewPr>
      <p:guideLst>
        <p:guide orient="horz" pos="3132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ynne\Desktop\talks\infinitus%20dyslexia%20action\graphs\simple-%200-100%20random%20%20serie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90759075907591E-2"/>
          <c:y val="0.25135135135135134"/>
          <c:w val="0.8910891089108911"/>
          <c:h val="0.57567567567567568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'gp comp lower'!$B$1</c:f>
              <c:strCache>
                <c:ptCount val="1"/>
                <c:pt idx="0">
                  <c:v>Good readers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'gp comp lower'!$A$2:$A$239</c:f>
              <c:numCache>
                <c:formatCode>General</c:formatCode>
                <c:ptCount val="238"/>
                <c:pt idx="0">
                  <c:v>-24</c:v>
                </c:pt>
                <c:pt idx="1">
                  <c:v>-23.7979798</c:v>
                </c:pt>
                <c:pt idx="2">
                  <c:v>-23.5959596</c:v>
                </c:pt>
                <c:pt idx="3">
                  <c:v>-23.393939400000001</c:v>
                </c:pt>
                <c:pt idx="4">
                  <c:v>-23.191919200000001</c:v>
                </c:pt>
                <c:pt idx="5">
                  <c:v>-22.989899000000001</c:v>
                </c:pt>
                <c:pt idx="6">
                  <c:v>-22.787878800000001</c:v>
                </c:pt>
                <c:pt idx="7">
                  <c:v>-22.585858600000002</c:v>
                </c:pt>
                <c:pt idx="8">
                  <c:v>-22.383838399999998</c:v>
                </c:pt>
                <c:pt idx="9">
                  <c:v>-22.181818199999999</c:v>
                </c:pt>
                <c:pt idx="10">
                  <c:v>-21.979797999999999</c:v>
                </c:pt>
                <c:pt idx="11">
                  <c:v>-21.777777799999999</c:v>
                </c:pt>
                <c:pt idx="12">
                  <c:v>-21.575757599999999</c:v>
                </c:pt>
                <c:pt idx="13">
                  <c:v>-21.3737374</c:v>
                </c:pt>
                <c:pt idx="14">
                  <c:v>-21.1717172</c:v>
                </c:pt>
                <c:pt idx="15">
                  <c:v>-20.969697</c:v>
                </c:pt>
                <c:pt idx="16">
                  <c:v>-20.7676768</c:v>
                </c:pt>
                <c:pt idx="17">
                  <c:v>-20.565656600000001</c:v>
                </c:pt>
                <c:pt idx="18">
                  <c:v>-20.363636400000001</c:v>
                </c:pt>
                <c:pt idx="19">
                  <c:v>-20.161616200000001</c:v>
                </c:pt>
                <c:pt idx="20">
                  <c:v>-19.959596000000001</c:v>
                </c:pt>
                <c:pt idx="21">
                  <c:v>-19.757575800000001</c:v>
                </c:pt>
                <c:pt idx="22">
                  <c:v>-19.555555600000002</c:v>
                </c:pt>
                <c:pt idx="23">
                  <c:v>-19.353535399999998</c:v>
                </c:pt>
                <c:pt idx="24">
                  <c:v>-19.151515199999999</c:v>
                </c:pt>
                <c:pt idx="25">
                  <c:v>-18.949494999999999</c:v>
                </c:pt>
                <c:pt idx="26">
                  <c:v>-18.747474799999999</c:v>
                </c:pt>
                <c:pt idx="27">
                  <c:v>-18.545454599999999</c:v>
                </c:pt>
                <c:pt idx="28">
                  <c:v>-18.3434344</c:v>
                </c:pt>
                <c:pt idx="29">
                  <c:v>-18.1414142</c:v>
                </c:pt>
                <c:pt idx="30">
                  <c:v>-17.939394</c:v>
                </c:pt>
                <c:pt idx="31">
                  <c:v>-17.7373738</c:v>
                </c:pt>
                <c:pt idx="32">
                  <c:v>-17.535353600000001</c:v>
                </c:pt>
                <c:pt idx="33">
                  <c:v>-17.333333400000001</c:v>
                </c:pt>
                <c:pt idx="34">
                  <c:v>-17.131313200000001</c:v>
                </c:pt>
                <c:pt idx="35">
                  <c:v>-16.929293000000001</c:v>
                </c:pt>
                <c:pt idx="36">
                  <c:v>-16.727272800000001</c:v>
                </c:pt>
                <c:pt idx="37">
                  <c:v>-16.525252600000002</c:v>
                </c:pt>
                <c:pt idx="38">
                  <c:v>-16.323232399999998</c:v>
                </c:pt>
                <c:pt idx="39">
                  <c:v>-16.121212199999999</c:v>
                </c:pt>
                <c:pt idx="40">
                  <c:v>-15.919192000000001</c:v>
                </c:pt>
                <c:pt idx="41">
                  <c:v>-15.717171799999999</c:v>
                </c:pt>
                <c:pt idx="42">
                  <c:v>-15.515151599999999</c:v>
                </c:pt>
                <c:pt idx="43">
                  <c:v>-15.3131314</c:v>
                </c:pt>
                <c:pt idx="44">
                  <c:v>-15.1111112</c:v>
                </c:pt>
                <c:pt idx="45">
                  <c:v>-14.909091</c:v>
                </c:pt>
                <c:pt idx="46">
                  <c:v>-14.7070708</c:v>
                </c:pt>
                <c:pt idx="47">
                  <c:v>-14.505050600000001</c:v>
                </c:pt>
                <c:pt idx="48">
                  <c:v>-14.303030400000001</c:v>
                </c:pt>
                <c:pt idx="49">
                  <c:v>-14.101010199999999</c:v>
                </c:pt>
                <c:pt idx="50">
                  <c:v>-13.89899</c:v>
                </c:pt>
                <c:pt idx="51">
                  <c:v>-13.6969698</c:v>
                </c:pt>
                <c:pt idx="52">
                  <c:v>-13.4949496</c:v>
                </c:pt>
                <c:pt idx="53">
                  <c:v>-13.2929294</c:v>
                </c:pt>
                <c:pt idx="54">
                  <c:v>-13.0909092</c:v>
                </c:pt>
                <c:pt idx="55">
                  <c:v>-12.888889000000001</c:v>
                </c:pt>
                <c:pt idx="56">
                  <c:v>-12.686868799999999</c:v>
                </c:pt>
                <c:pt idx="57">
                  <c:v>-12.484848599999999</c:v>
                </c:pt>
                <c:pt idx="58">
                  <c:v>-12.2828284</c:v>
                </c:pt>
                <c:pt idx="59">
                  <c:v>-12.0808082</c:v>
                </c:pt>
                <c:pt idx="60">
                  <c:v>-11.878788</c:v>
                </c:pt>
                <c:pt idx="61">
                  <c:v>-11.6767678</c:v>
                </c:pt>
                <c:pt idx="62">
                  <c:v>-11.474747600000001</c:v>
                </c:pt>
                <c:pt idx="63">
                  <c:v>-11.272727400000001</c:v>
                </c:pt>
                <c:pt idx="64">
                  <c:v>-11.070707199999999</c:v>
                </c:pt>
                <c:pt idx="65">
                  <c:v>-10.868687</c:v>
                </c:pt>
                <c:pt idx="66">
                  <c:v>-10.6666668</c:v>
                </c:pt>
                <c:pt idx="67">
                  <c:v>-10.4646466</c:v>
                </c:pt>
                <c:pt idx="68">
                  <c:v>-10.2626264</c:v>
                </c:pt>
                <c:pt idx="69">
                  <c:v>-10.0606062</c:v>
                </c:pt>
                <c:pt idx="70">
                  <c:v>-9.8585860000000007</c:v>
                </c:pt>
                <c:pt idx="71">
                  <c:v>-9.6565657999999992</c:v>
                </c:pt>
                <c:pt idx="72">
                  <c:v>-9.4545455999999994</c:v>
                </c:pt>
                <c:pt idx="73">
                  <c:v>-9.2525253999999997</c:v>
                </c:pt>
                <c:pt idx="74">
                  <c:v>-9.0505051999999999</c:v>
                </c:pt>
                <c:pt idx="75">
                  <c:v>-8.8484850000000002</c:v>
                </c:pt>
                <c:pt idx="76">
                  <c:v>-8.6464648000000004</c:v>
                </c:pt>
                <c:pt idx="77">
                  <c:v>-8.4444446000000006</c:v>
                </c:pt>
                <c:pt idx="78">
                  <c:v>-8.2424244000000009</c:v>
                </c:pt>
                <c:pt idx="79">
                  <c:v>-8.0404041999999993</c:v>
                </c:pt>
                <c:pt idx="80">
                  <c:v>-7.8383839999999996</c:v>
                </c:pt>
                <c:pt idx="81">
                  <c:v>-7.6363637999999998</c:v>
                </c:pt>
                <c:pt idx="82">
                  <c:v>-7.4343436000000001</c:v>
                </c:pt>
                <c:pt idx="83">
                  <c:v>-7.2323234000000003</c:v>
                </c:pt>
                <c:pt idx="84">
                  <c:v>-7.0303031999999996</c:v>
                </c:pt>
                <c:pt idx="85">
                  <c:v>-6.8282829999999999</c:v>
                </c:pt>
                <c:pt idx="86">
                  <c:v>-6.6262628000000001</c:v>
                </c:pt>
                <c:pt idx="87">
                  <c:v>-6.4242426000000004</c:v>
                </c:pt>
                <c:pt idx="88">
                  <c:v>-6.2222223999999997</c:v>
                </c:pt>
                <c:pt idx="89">
                  <c:v>-6.0202021999999999</c:v>
                </c:pt>
                <c:pt idx="90">
                  <c:v>-5.8181820000000002</c:v>
                </c:pt>
                <c:pt idx="91">
                  <c:v>-5.6161618000000004</c:v>
                </c:pt>
                <c:pt idx="92">
                  <c:v>-5.4141415999999998</c:v>
                </c:pt>
                <c:pt idx="93">
                  <c:v>-5.2121214</c:v>
                </c:pt>
                <c:pt idx="94">
                  <c:v>-5.0101012000000003</c:v>
                </c:pt>
                <c:pt idx="95">
                  <c:v>-4.8080809999999996</c:v>
                </c:pt>
                <c:pt idx="96">
                  <c:v>-4.6060607999999998</c:v>
                </c:pt>
                <c:pt idx="97">
                  <c:v>-4.4040406000000001</c:v>
                </c:pt>
                <c:pt idx="98">
                  <c:v>-4.2020204000000003</c:v>
                </c:pt>
                <c:pt idx="99">
                  <c:v>-4.0000001999999997</c:v>
                </c:pt>
                <c:pt idx="100">
                  <c:v>-3.7979799999999999</c:v>
                </c:pt>
                <c:pt idx="101">
                  <c:v>-3.5959598000000002</c:v>
                </c:pt>
                <c:pt idx="102">
                  <c:v>-3.3939395999999999</c:v>
                </c:pt>
                <c:pt idx="103">
                  <c:v>-3.1919194000000002</c:v>
                </c:pt>
                <c:pt idx="104">
                  <c:v>-2.9898992</c:v>
                </c:pt>
                <c:pt idx="105">
                  <c:v>-2.7878790000000002</c:v>
                </c:pt>
                <c:pt idx="106">
                  <c:v>-2.5858588</c:v>
                </c:pt>
                <c:pt idx="107">
                  <c:v>-2.3838385999999998</c:v>
                </c:pt>
                <c:pt idx="108">
                  <c:v>-2.1818184</c:v>
                </c:pt>
                <c:pt idx="109">
                  <c:v>-1.9797982000000001</c:v>
                </c:pt>
                <c:pt idx="110">
                  <c:v>-1.7777780000000001</c:v>
                </c:pt>
                <c:pt idx="111">
                  <c:v>-1.5757578000000001</c:v>
                </c:pt>
                <c:pt idx="112">
                  <c:v>-1.3737375999999999</c:v>
                </c:pt>
                <c:pt idx="113">
                  <c:v>-1.1717173999999999</c:v>
                </c:pt>
                <c:pt idx="114">
                  <c:v>-0.96969720000000004</c:v>
                </c:pt>
                <c:pt idx="115">
                  <c:v>-0.76767700000000005</c:v>
                </c:pt>
                <c:pt idx="116">
                  <c:v>-0.56565679999999996</c:v>
                </c:pt>
                <c:pt idx="117">
                  <c:v>-0.36363659999999998</c:v>
                </c:pt>
                <c:pt idx="118">
                  <c:v>-0.16161639999999999</c:v>
                </c:pt>
                <c:pt idx="119">
                  <c:v>4.0403799999999997E-2</c:v>
                </c:pt>
                <c:pt idx="120">
                  <c:v>0.242424</c:v>
                </c:pt>
                <c:pt idx="121">
                  <c:v>0.44444420000000001</c:v>
                </c:pt>
                <c:pt idx="122">
                  <c:v>0.64646440000000005</c:v>
                </c:pt>
                <c:pt idx="123">
                  <c:v>0.84848460000000003</c:v>
                </c:pt>
                <c:pt idx="124">
                  <c:v>1.0505047999999999</c:v>
                </c:pt>
                <c:pt idx="125">
                  <c:v>1.2525249999999999</c:v>
                </c:pt>
                <c:pt idx="126">
                  <c:v>1.4545452000000001</c:v>
                </c:pt>
                <c:pt idx="127">
                  <c:v>1.6565654000000001</c:v>
                </c:pt>
                <c:pt idx="128">
                  <c:v>1.8585856000000001</c:v>
                </c:pt>
                <c:pt idx="129">
                  <c:v>2.0606057999999998</c:v>
                </c:pt>
                <c:pt idx="130">
                  <c:v>2.262626</c:v>
                </c:pt>
                <c:pt idx="131">
                  <c:v>2.4646461999999998</c:v>
                </c:pt>
                <c:pt idx="132">
                  <c:v>2.6666664</c:v>
                </c:pt>
                <c:pt idx="133">
                  <c:v>2.8686866000000002</c:v>
                </c:pt>
                <c:pt idx="134">
                  <c:v>3.0707068</c:v>
                </c:pt>
                <c:pt idx="135">
                  <c:v>3.2727270000000002</c:v>
                </c:pt>
                <c:pt idx="136">
                  <c:v>3.4747471999999999</c:v>
                </c:pt>
                <c:pt idx="137">
                  <c:v>3.6767674000000001</c:v>
                </c:pt>
                <c:pt idx="138">
                  <c:v>3.8787875999999999</c:v>
                </c:pt>
                <c:pt idx="139">
                  <c:v>4.0808077999999997</c:v>
                </c:pt>
                <c:pt idx="140">
                  <c:v>4.2828280000000003</c:v>
                </c:pt>
                <c:pt idx="141">
                  <c:v>4.4848482000000001</c:v>
                </c:pt>
                <c:pt idx="142">
                  <c:v>4.6868683999999998</c:v>
                </c:pt>
                <c:pt idx="143">
                  <c:v>4.8888885999999996</c:v>
                </c:pt>
                <c:pt idx="144">
                  <c:v>5.0909088000000002</c:v>
                </c:pt>
                <c:pt idx="145">
                  <c:v>5.292929</c:v>
                </c:pt>
                <c:pt idx="146">
                  <c:v>5.4949491999999998</c:v>
                </c:pt>
                <c:pt idx="147">
                  <c:v>5.6969694000000004</c:v>
                </c:pt>
                <c:pt idx="148">
                  <c:v>5.8989896000000002</c:v>
                </c:pt>
                <c:pt idx="149">
                  <c:v>6.1010097999999999</c:v>
                </c:pt>
                <c:pt idx="150">
                  <c:v>6.3030299999999997</c:v>
                </c:pt>
                <c:pt idx="151">
                  <c:v>6.5050502000000003</c:v>
                </c:pt>
                <c:pt idx="152">
                  <c:v>6.7070704000000001</c:v>
                </c:pt>
                <c:pt idx="153">
                  <c:v>6.9090905999999999</c:v>
                </c:pt>
                <c:pt idx="154">
                  <c:v>7.1111107999999996</c:v>
                </c:pt>
                <c:pt idx="155">
                  <c:v>7.3131310000000003</c:v>
                </c:pt>
                <c:pt idx="156">
                  <c:v>7.5151512</c:v>
                </c:pt>
                <c:pt idx="157">
                  <c:v>7.7171713999999998</c:v>
                </c:pt>
                <c:pt idx="158">
                  <c:v>7.9191916000000004</c:v>
                </c:pt>
                <c:pt idx="159">
                  <c:v>8.1212117999999993</c:v>
                </c:pt>
                <c:pt idx="160">
                  <c:v>8.3232320000000009</c:v>
                </c:pt>
                <c:pt idx="161">
                  <c:v>8.5252522000000006</c:v>
                </c:pt>
                <c:pt idx="162">
                  <c:v>8.7272724000000004</c:v>
                </c:pt>
                <c:pt idx="163">
                  <c:v>8.9292926000000001</c:v>
                </c:pt>
                <c:pt idx="164">
                  <c:v>9.1313127999999999</c:v>
                </c:pt>
                <c:pt idx="165">
                  <c:v>9.3333329999999997</c:v>
                </c:pt>
                <c:pt idx="166">
                  <c:v>9.5353531999999994</c:v>
                </c:pt>
                <c:pt idx="167">
                  <c:v>9.7373733999999992</c:v>
                </c:pt>
                <c:pt idx="168">
                  <c:v>9.9393936000000007</c:v>
                </c:pt>
                <c:pt idx="169">
                  <c:v>10.1414138</c:v>
                </c:pt>
                <c:pt idx="170">
                  <c:v>10.343434</c:v>
                </c:pt>
                <c:pt idx="171">
                  <c:v>10.5454542</c:v>
                </c:pt>
                <c:pt idx="172">
                  <c:v>10.7474744</c:v>
                </c:pt>
                <c:pt idx="173">
                  <c:v>10.9494946</c:v>
                </c:pt>
                <c:pt idx="174">
                  <c:v>11.151514799999999</c:v>
                </c:pt>
                <c:pt idx="175">
                  <c:v>11.353535000000001</c:v>
                </c:pt>
                <c:pt idx="176">
                  <c:v>11.555555200000001</c:v>
                </c:pt>
                <c:pt idx="177">
                  <c:v>11.7575754</c:v>
                </c:pt>
                <c:pt idx="178">
                  <c:v>11.9595956</c:v>
                </c:pt>
                <c:pt idx="179">
                  <c:v>12.1616158</c:v>
                </c:pt>
                <c:pt idx="180">
                  <c:v>12.363636</c:v>
                </c:pt>
                <c:pt idx="181">
                  <c:v>12.565656199999999</c:v>
                </c:pt>
                <c:pt idx="182">
                  <c:v>12.767676399999999</c:v>
                </c:pt>
                <c:pt idx="183">
                  <c:v>12.969696600000001</c:v>
                </c:pt>
                <c:pt idx="184">
                  <c:v>13.1717168</c:v>
                </c:pt>
                <c:pt idx="185">
                  <c:v>13.373737</c:v>
                </c:pt>
                <c:pt idx="186">
                  <c:v>13.5757572</c:v>
                </c:pt>
                <c:pt idx="187">
                  <c:v>13.7777774</c:v>
                </c:pt>
                <c:pt idx="188">
                  <c:v>13.979797599999999</c:v>
                </c:pt>
                <c:pt idx="189">
                  <c:v>14.181817799999999</c:v>
                </c:pt>
                <c:pt idx="190">
                  <c:v>14.383838000000001</c:v>
                </c:pt>
                <c:pt idx="191">
                  <c:v>14.585858200000001</c:v>
                </c:pt>
                <c:pt idx="192">
                  <c:v>14.7878784</c:v>
                </c:pt>
                <c:pt idx="193">
                  <c:v>14.9898986</c:v>
                </c:pt>
                <c:pt idx="194">
                  <c:v>15.1919188</c:v>
                </c:pt>
                <c:pt idx="195">
                  <c:v>15.393939</c:v>
                </c:pt>
                <c:pt idx="196">
                  <c:v>15.595959199999999</c:v>
                </c:pt>
                <c:pt idx="197">
                  <c:v>15.797979399999999</c:v>
                </c:pt>
                <c:pt idx="198">
                  <c:v>15.999999600000001</c:v>
                </c:pt>
                <c:pt idx="199">
                  <c:v>16.202019799999999</c:v>
                </c:pt>
                <c:pt idx="200">
                  <c:v>16.404039999999998</c:v>
                </c:pt>
                <c:pt idx="201">
                  <c:v>16.606060200000002</c:v>
                </c:pt>
                <c:pt idx="202">
                  <c:v>16.808080400000001</c:v>
                </c:pt>
                <c:pt idx="203">
                  <c:v>17.010100600000001</c:v>
                </c:pt>
                <c:pt idx="204">
                  <c:v>17.212120800000001</c:v>
                </c:pt>
                <c:pt idx="205">
                  <c:v>17.414141000000001</c:v>
                </c:pt>
                <c:pt idx="206">
                  <c:v>17.616161200000001</c:v>
                </c:pt>
                <c:pt idx="207">
                  <c:v>17.8181814</c:v>
                </c:pt>
                <c:pt idx="208">
                  <c:v>18.0202016</c:v>
                </c:pt>
                <c:pt idx="209">
                  <c:v>18.2222218</c:v>
                </c:pt>
                <c:pt idx="210">
                  <c:v>18.424242</c:v>
                </c:pt>
                <c:pt idx="211">
                  <c:v>18.626262199999999</c:v>
                </c:pt>
                <c:pt idx="212">
                  <c:v>18.828282399999999</c:v>
                </c:pt>
                <c:pt idx="213">
                  <c:v>19.030302599999999</c:v>
                </c:pt>
                <c:pt idx="214">
                  <c:v>19.232322799999999</c:v>
                </c:pt>
                <c:pt idx="215">
                  <c:v>19.434342999999998</c:v>
                </c:pt>
                <c:pt idx="216">
                  <c:v>19.636363200000002</c:v>
                </c:pt>
                <c:pt idx="217">
                  <c:v>19.838383400000001</c:v>
                </c:pt>
                <c:pt idx="218">
                  <c:v>20.040403600000001</c:v>
                </c:pt>
                <c:pt idx="219">
                  <c:v>20.242423800000001</c:v>
                </c:pt>
                <c:pt idx="220">
                  <c:v>20.444444000000001</c:v>
                </c:pt>
                <c:pt idx="221">
                  <c:v>20.6464642</c:v>
                </c:pt>
                <c:pt idx="222">
                  <c:v>20.8484844</c:v>
                </c:pt>
                <c:pt idx="223">
                  <c:v>21.0505046</c:v>
                </c:pt>
                <c:pt idx="224">
                  <c:v>21.2525248</c:v>
                </c:pt>
                <c:pt idx="225">
                  <c:v>21.454545</c:v>
                </c:pt>
                <c:pt idx="226">
                  <c:v>21.656565199999999</c:v>
                </c:pt>
                <c:pt idx="227">
                  <c:v>21.858585399999999</c:v>
                </c:pt>
                <c:pt idx="228">
                  <c:v>22.060605599999999</c:v>
                </c:pt>
                <c:pt idx="229">
                  <c:v>22.262625799999999</c:v>
                </c:pt>
                <c:pt idx="230">
                  <c:v>22.464645999999998</c:v>
                </c:pt>
                <c:pt idx="231">
                  <c:v>22.666666200000002</c:v>
                </c:pt>
                <c:pt idx="232">
                  <c:v>22.868686400000001</c:v>
                </c:pt>
                <c:pt idx="233">
                  <c:v>23.070706600000001</c:v>
                </c:pt>
                <c:pt idx="234">
                  <c:v>23.272726800000001</c:v>
                </c:pt>
                <c:pt idx="235">
                  <c:v>23.474747000000001</c:v>
                </c:pt>
                <c:pt idx="236">
                  <c:v>23.6767672</c:v>
                </c:pt>
                <c:pt idx="237">
                  <c:v>24</c:v>
                </c:pt>
              </c:numCache>
            </c:numRef>
          </c:xVal>
          <c:yVal>
            <c:numRef>
              <c:f>'gp comp lower'!$B$2:$B$239</c:f>
              <c:numCache>
                <c:formatCode>General</c:formatCode>
                <c:ptCount val="238"/>
                <c:pt idx="0">
                  <c:v>8.8473992292577227E-5</c:v>
                </c:pt>
                <c:pt idx="1">
                  <c:v>9.8671953860283082E-5</c:v>
                </c:pt>
                <c:pt idx="2">
                  <c:v>1.1004538293776134E-4</c:v>
                </c:pt>
                <c:pt idx="3">
                  <c:v>1.2272976940469542E-4</c:v>
                </c:pt>
                <c:pt idx="4">
                  <c:v>1.3687622025918748E-4</c:v>
                </c:pt>
                <c:pt idx="5">
                  <c:v>1.5265325969166183E-4</c:v>
                </c:pt>
                <c:pt idx="6">
                  <c:v>1.702488366357915E-4</c:v>
                </c:pt>
                <c:pt idx="7">
                  <c:v>1.8987256370917098E-4</c:v>
                </c:pt>
                <c:pt idx="8">
                  <c:v>2.1175821421223694E-4</c:v>
                </c:pt>
                <c:pt idx="9">
                  <c:v>2.3616650692723541E-4</c:v>
                </c:pt>
                <c:pt idx="10">
                  <c:v>2.633882118864141E-4</c:v>
                </c:pt>
                <c:pt idx="11">
                  <c:v>2.9374761410085938E-4</c:v>
                </c:pt>
                <c:pt idx="12">
                  <c:v>3.276063765039614E-4</c:v>
                </c:pt>
                <c:pt idx="13">
                  <c:v>3.653678481170762E-4</c:v>
                </c:pt>
                <c:pt idx="14">
                  <c:v>4.0748186874607568E-4</c:v>
                </c:pt>
                <c:pt idx="15">
                  <c:v>4.5445012742916392E-4</c:v>
                </c:pt>
                <c:pt idx="16">
                  <c:v>5.0683213844884389E-4</c:v>
                </c:pt>
                <c:pt idx="17">
                  <c:v>5.6525190607257744E-4</c:v>
                </c:pt>
                <c:pt idx="18">
                  <c:v>6.3040535738481771E-4</c:v>
                </c:pt>
                <c:pt idx="19">
                  <c:v>7.0306863171505391E-4</c:v>
                </c:pt>
                <c:pt idx="20">
                  <c:v>7.8410732536080506E-4</c:v>
                </c:pt>
                <c:pt idx="21">
                  <c:v>8.744868016720876E-4</c:v>
                </c:pt>
                <c:pt idx="22">
                  <c:v>9.7528368923957152E-4</c:v>
                </c:pt>
                <c:pt idx="23">
                  <c:v>1.0876987050626784E-3</c:v>
                </c:pt>
                <c:pt idx="24">
                  <c:v>1.2130709553336927E-3</c:v>
                </c:pt>
                <c:pt idx="25">
                  <c:v>1.3528938840461334E-3</c:v>
                </c:pt>
                <c:pt idx="26">
                  <c:v>1.5088330592280359E-3</c:v>
                </c:pt>
                <c:pt idx="27">
                  <c:v>1.6827460084450183E-3</c:v>
                </c:pt>
                <c:pt idx="28">
                  <c:v>1.8767043395720138E-3</c:v>
                </c:pt>
                <c:pt idx="29">
                  <c:v>2.0930184099836762E-3</c:v>
                </c:pt>
                <c:pt idx="30">
                  <c:v>2.3342648375816472E-3</c:v>
                </c:pt>
                <c:pt idx="31">
                  <c:v>2.6033171808183641E-3</c:v>
                </c:pt>
                <c:pt idx="32">
                  <c:v>2.9033801524884495E-3</c:v>
                </c:pt>
                <c:pt idx="33">
                  <c:v>3.2380277739812793E-3</c:v>
                </c:pt>
                <c:pt idx="34">
                  <c:v>3.6112459234131644E-3</c:v>
                </c:pt>
                <c:pt idx="35">
                  <c:v>4.0274797831309469E-3</c:v>
                </c:pt>
                <c:pt idx="36">
                  <c:v>4.4916867501080884E-3</c:v>
                </c:pt>
                <c:pt idx="37">
                  <c:v>5.0093954374148238E-3</c:v>
                </c:pt>
                <c:pt idx="38">
                  <c:v>5.5867714669859047E-3</c:v>
                </c:pt>
                <c:pt idx="39">
                  <c:v>6.2306908341663147E-3</c:v>
                </c:pt>
                <c:pt idx="40">
                  <c:v>6.9488217139122765E-3</c:v>
                </c:pt>
                <c:pt idx="41">
                  <c:v>7.7497156780884759E-3</c:v>
                </c:pt>
                <c:pt idx="42">
                  <c:v>8.6429094041710064E-3</c:v>
                </c:pt>
                <c:pt idx="43">
                  <c:v>9.639038079100555E-3</c:v>
                </c:pt>
                <c:pt idx="44">
                  <c:v>1.0749961839428378E-2</c:v>
                </c:pt>
                <c:pt idx="45">
                  <c:v>1.1988906741803768E-2</c:v>
                </c:pt>
                <c:pt idx="46">
                  <c:v>1.3370621927973449E-2</c:v>
                </c:pt>
                <c:pt idx="47">
                  <c:v>1.4911554837685491E-2</c:v>
                </c:pt>
                <c:pt idx="48">
                  <c:v>1.6630046533290931E-2</c:v>
                </c:pt>
                <c:pt idx="49">
                  <c:v>1.8546549433702649E-2</c:v>
                </c:pt>
                <c:pt idx="50">
                  <c:v>2.0683870015217116E-2</c:v>
                </c:pt>
                <c:pt idx="51">
                  <c:v>2.3067439325287712E-2</c:v>
                </c:pt>
                <c:pt idx="52">
                  <c:v>2.5725614475675927E-2</c:v>
                </c:pt>
                <c:pt idx="53">
                  <c:v>2.8690014636793052E-2</c:v>
                </c:pt>
                <c:pt idx="54">
                  <c:v>3.1995895449065483E-2</c:v>
                </c:pt>
                <c:pt idx="55">
                  <c:v>3.5682566203699487E-2</c:v>
                </c:pt>
                <c:pt idx="56">
                  <c:v>3.979385462848764E-2</c:v>
                </c:pt>
                <c:pt idx="57">
                  <c:v>4.4378624648804196E-2</c:v>
                </c:pt>
                <c:pt idx="58">
                  <c:v>4.9491353084507535E-2</c:v>
                </c:pt>
                <c:pt idx="59">
                  <c:v>5.51927718952284E-2</c:v>
                </c:pt>
                <c:pt idx="60">
                  <c:v>6.1550583304865222E-2</c:v>
                </c:pt>
                <c:pt idx="61">
                  <c:v>6.8640255926649213E-2</c:v>
                </c:pt>
                <c:pt idx="62">
                  <c:v>7.6545910878654186E-2</c:v>
                </c:pt>
                <c:pt idx="63">
                  <c:v>8.5361307831936642E-2</c:v>
                </c:pt>
                <c:pt idx="64">
                  <c:v>9.5190941975350343E-2</c:v>
                </c:pt>
                <c:pt idx="65">
                  <c:v>0.10615126401796762</c:v>
                </c:pt>
                <c:pt idx="66">
                  <c:v>0.11837203658692903</c:v>
                </c:pt>
                <c:pt idx="67">
                  <c:v>0.13199784171956447</c:v>
                </c:pt>
                <c:pt idx="68">
                  <c:v>0.14718975559665734</c:v>
                </c:pt>
                <c:pt idx="69">
                  <c:v>0.16412720821982987</c:v>
                </c:pt>
                <c:pt idx="70">
                  <c:v>0.18301004739878801</c:v>
                </c:pt>
                <c:pt idx="71">
                  <c:v>0.20406082817878504</c:v>
                </c:pt>
                <c:pt idx="72">
                  <c:v>0.22752735069587279</c:v>
                </c:pt>
                <c:pt idx="73">
                  <c:v>0.25368547138218267</c:v>
                </c:pt>
                <c:pt idx="74">
                  <c:v>0.28284221443291935</c:v>
                </c:pt>
                <c:pt idx="75">
                  <c:v>0.31533921245857172</c:v>
                </c:pt>
                <c:pt idx="76">
                  <c:v>0.35155650723537302</c:v>
                </c:pt>
                <c:pt idx="77">
                  <c:v>0.39191674337412369</c:v>
                </c:pt>
                <c:pt idx="78">
                  <c:v>0.43688978947267121</c:v>
                </c:pt>
                <c:pt idx="79">
                  <c:v>0.48699782279719661</c:v>
                </c:pt>
                <c:pt idx="80">
                  <c:v>0.54282091461909188</c:v>
                </c:pt>
                <c:pt idx="81">
                  <c:v>0.60500315384868875</c:v>
                </c:pt>
                <c:pt idx="82">
                  <c:v>0.67425934634180373</c:v>
                </c:pt>
                <c:pt idx="83">
                  <c:v>0.7513823259448057</c:v>
                </c:pt>
                <c:pt idx="84">
                  <c:v>0.8372509106609215</c:v>
                </c:pt>
                <c:pt idx="85">
                  <c:v>0.93283853286306873</c:v>
                </c:pt>
                <c:pt idx="86">
                  <c:v>1.0392225657588803</c:v>
                </c:pt>
                <c:pt idx="87">
                  <c:v>1.1575943587449558</c:v>
                </c:pt>
                <c:pt idx="88">
                  <c:v>1.289269981171101</c:v>
                </c:pt>
                <c:pt idx="89">
                  <c:v>1.435701656549029</c:v>
                </c:pt>
                <c:pt idx="90">
                  <c:v>1.5984898464282828</c:v>
                </c:pt>
                <c:pt idx="91">
                  <c:v>1.7793959139320308</c:v>
                </c:pt>
                <c:pt idx="92">
                  <c:v>1.9803552600696113</c:v>
                </c:pt>
                <c:pt idx="93">
                  <c:v>2.2034907800751022</c:v>
                </c:pt>
                <c:pt idx="94">
                  <c:v>2.451126430729782</c:v>
                </c:pt>
                <c:pt idx="95">
                  <c:v>2.7258006314511722</c:v>
                </c:pt>
                <c:pt idx="96">
                  <c:v>3.0302791404761225</c:v>
                </c:pt>
                <c:pt idx="97">
                  <c:v>3.3675669515336284</c:v>
                </c:pt>
                <c:pt idx="98">
                  <c:v>3.7409186451906522</c:v>
                </c:pt>
                <c:pt idx="99">
                  <c:v>4.1538465024117253</c:v>
                </c:pt>
                <c:pt idx="100">
                  <c:v>4.6101255466499955</c:v>
                </c:pt>
                <c:pt idx="101">
                  <c:v>5.1137945272672036</c:v>
                </c:pt>
                <c:pt idx="102">
                  <c:v>5.6691516955102257</c:v>
                </c:pt>
                <c:pt idx="103">
                  <c:v>6.2807440614772316</c:v>
                </c:pt>
                <c:pt idx="104">
                  <c:v>6.9533486665608066</c:v>
                </c:pt>
                <c:pt idx="105">
                  <c:v>7.6919442747511146</c:v>
                </c:pt>
                <c:pt idx="106">
                  <c:v>8.5016717964083259</c:v>
                </c:pt>
                <c:pt idx="107">
                  <c:v>9.3877817329963182</c:v>
                </c:pt>
                <c:pt idx="108">
                  <c:v>10.355566998883129</c:v>
                </c:pt>
                <c:pt idx="109">
                  <c:v>11.410279668708402</c:v>
                </c:pt>
                <c:pt idx="110">
                  <c:v>12.557030550282905</c:v>
                </c:pt>
                <c:pt idx="111">
                  <c:v>13.800671027045457</c:v>
                </c:pt>
                <c:pt idx="112">
                  <c:v>15.145657379025025</c:v>
                </c:pt>
                <c:pt idx="113">
                  <c:v>16.595898793972626</c:v>
                </c:pt>
                <c:pt idx="114">
                  <c:v>18.154591518979778</c:v>
                </c:pt>
                <c:pt idx="115">
                  <c:v>19.824043048597968</c:v>
                </c:pt>
                <c:pt idx="116">
                  <c:v>21.605491834418654</c:v>
                </c:pt>
                <c:pt idx="117">
                  <c:v>23.498929628745032</c:v>
                </c:pt>
                <c:pt idx="118">
                  <c:v>25.502935094589638</c:v>
                </c:pt>
                <c:pt idx="119">
                  <c:v>27.614528541769882</c:v>
                </c:pt>
                <c:pt idx="120">
                  <c:v>29.829058376865838</c:v>
                </c:pt>
                <c:pt idx="121">
                  <c:v>32.140129875543934</c:v>
                </c:pt>
                <c:pt idx="122">
                  <c:v>34.539586023094841</c:v>
                </c:pt>
                <c:pt idx="123">
                  <c:v>37.017548315179347</c:v>
                </c:pt>
                <c:pt idx="124">
                  <c:v>39.562522561814326</c:v>
                </c:pt>
                <c:pt idx="125">
                  <c:v>42.161571019765297</c:v>
                </c:pt>
                <c:pt idx="126">
                  <c:v>44.800547856490262</c:v>
                </c:pt>
                <c:pt idx="127">
                  <c:v>47.464390410151566</c:v>
                </c:pt>
                <c:pt idx="128">
                  <c:v>50.137454423487362</c:v>
                </c:pt>
                <c:pt idx="129">
                  <c:v>52.803877880296533</c:v>
                </c:pt>
                <c:pt idx="130">
                  <c:v>55.447955690000818</c:v>
                </c:pt>
                <c:pt idx="131">
                  <c:v>58.054506547096537</c:v>
                </c:pt>
                <c:pt idx="132">
                  <c:v>60.609213955766222</c:v>
                </c:pt>
                <c:pt idx="133">
                  <c:v>63.098925570527321</c:v>
                </c:pt>
                <c:pt idx="134">
                  <c:v>65.511898389379667</c:v>
                </c:pt>
                <c:pt idx="135">
                  <c:v>67.837981534925589</c:v>
                </c:pt>
                <c:pt idx="136">
                  <c:v>70.068732889784442</c:v>
                </c:pt>
                <c:pt idx="137">
                  <c:v>72.197470239179069</c:v>
                </c:pt>
                <c:pt idx="138">
                  <c:v>74.219261411568993</c:v>
                </c:pt>
                <c:pt idx="139">
                  <c:v>76.130860911105714</c:v>
                </c:pt>
                <c:pt idx="140">
                  <c:v>77.930602554695284</c:v>
                </c:pt>
                <c:pt idx="141">
                  <c:v>79.618258645686481</c:v>
                </c:pt>
                <c:pt idx="142">
                  <c:v>81.194876328809627</c:v>
                </c:pt>
                <c:pt idx="143">
                  <c:v>82.662601144538115</c:v>
                </c:pt>
                <c:pt idx="144">
                  <c:v>84.02449664045065</c:v>
                </c:pt>
                <c:pt idx="145">
                  <c:v>85.284367411792957</c:v>
                </c:pt>
                <c:pt idx="146">
                  <c:v>86.446591322281989</c:v>
                </c:pt>
                <c:pt idx="147">
                  <c:v>87.515965052678226</c:v>
                </c:pt>
                <c:pt idx="148">
                  <c:v>88.497565650225781</c:v>
                </c:pt>
                <c:pt idx="149">
                  <c:v>89.396629476850151</c:v>
                </c:pt>
                <c:pt idx="150">
                  <c:v>90.218448912083247</c:v>
                </c:pt>
                <c:pt idx="151">
                  <c:v>90.968286363752014</c:v>
                </c:pt>
                <c:pt idx="152">
                  <c:v>91.651304561111118</c:v>
                </c:pt>
                <c:pt idx="153">
                  <c:v>92.272511724449288</c:v>
                </c:pt>
                <c:pt idx="154">
                  <c:v>92.836719989234439</c:v>
                </c:pt>
                <c:pt idx="155">
                  <c:v>93.348515377180121</c:v>
                </c:pt>
                <c:pt idx="156">
                  <c:v>93.812237618649746</c:v>
                </c:pt>
                <c:pt idx="157">
                  <c:v>94.231968211769441</c:v>
                </c:pt>
                <c:pt idx="158">
                  <c:v>94.611525229373541</c:v>
                </c:pt>
                <c:pt idx="159">
                  <c:v>94.954463536196286</c:v>
                </c:pt>
                <c:pt idx="160">
                  <c:v>95.264079240858081</c:v>
                </c:pt>
                <c:pt idx="161">
                  <c:v>95.543417369507651</c:v>
                </c:pt>
                <c:pt idx="162">
                  <c:v>95.795281903163627</c:v>
                </c:pt>
                <c:pt idx="163">
                  <c:v>96.022247464228215</c:v>
                </c:pt>
                <c:pt idx="164">
                  <c:v>96.226672066754574</c:v>
                </c:pt>
                <c:pt idx="165">
                  <c:v>96.410710458789708</c:v>
                </c:pt>
                <c:pt idx="166">
                  <c:v>96.576327683495734</c:v>
                </c:pt>
                <c:pt idx="167">
                  <c:v>96.725312569494179</c:v>
                </c:pt>
                <c:pt idx="168">
                  <c:v>96.859290931126083</c:v>
                </c:pt>
                <c:pt idx="169">
                  <c:v>96.979738317450057</c:v>
                </c:pt>
                <c:pt idx="170">
                  <c:v>97.087992196268274</c:v>
                </c:pt>
                <c:pt idx="171">
                  <c:v>97.185263497717216</c:v>
                </c:pt>
                <c:pt idx="172">
                  <c:v>97.272647472349661</c:v>
                </c:pt>
                <c:pt idx="173">
                  <c:v>97.351133842413915</c:v>
                </c:pt>
                <c:pt idx="174">
                  <c:v>97.421616243322191</c:v>
                </c:pt>
                <c:pt idx="175">
                  <c:v>97.484900966069191</c:v>
                </c:pt>
                <c:pt idx="176">
                  <c:v>97.541715021457989</c:v>
                </c:pt>
                <c:pt idx="177">
                  <c:v>97.592713554131578</c:v>
                </c:pt>
                <c:pt idx="178">
                  <c:v>97.638486639199158</c:v>
                </c:pt>
                <c:pt idx="179">
                  <c:v>97.679565497188619</c:v>
                </c:pt>
                <c:pt idx="180">
                  <c:v>97.716428164566807</c:v>
                </c:pt>
                <c:pt idx="181">
                  <c:v>97.749504657485105</c:v>
                </c:pt>
                <c:pt idx="182">
                  <c:v>97.779181666004689</c:v>
                </c:pt>
                <c:pt idx="183">
                  <c:v>97.805806815054169</c:v>
                </c:pt>
                <c:pt idx="184">
                  <c:v>97.829692526947355</c:v>
                </c:pt>
                <c:pt idx="185">
                  <c:v>97.851119518579154</c:v>
                </c:pt>
                <c:pt idx="186">
                  <c:v>97.870339964531098</c:v>
                </c:pt>
                <c:pt idx="187">
                  <c:v>97.887580355337334</c:v>
                </c:pt>
                <c:pt idx="188">
                  <c:v>97.903044078149875</c:v>
                </c:pt>
                <c:pt idx="189">
                  <c:v>97.916913745047196</c:v>
                </c:pt>
                <c:pt idx="190">
                  <c:v>97.929353292283793</c:v>
                </c:pt>
                <c:pt idx="191">
                  <c:v>97.940509871908333</c:v>
                </c:pt>
                <c:pt idx="192">
                  <c:v>97.950515555396649</c:v>
                </c:pt>
                <c:pt idx="193">
                  <c:v>97.959488867266771</c:v>
                </c:pt>
                <c:pt idx="194">
                  <c:v>97.967536165068836</c:v>
                </c:pt>
                <c:pt idx="195">
                  <c:v>97.974752880677727</c:v>
                </c:pt>
                <c:pt idx="196">
                  <c:v>97.981224636457526</c:v>
                </c:pt>
                <c:pt idx="197">
                  <c:v>97.987028248613441</c:v>
                </c:pt>
                <c:pt idx="198">
                  <c:v>97.99223262889393</c:v>
                </c:pt>
                <c:pt idx="199">
                  <c:v>97.996899594748911</c:v>
                </c:pt>
                <c:pt idx="200">
                  <c:v>98.001084597083235</c:v>
                </c:pt>
                <c:pt idx="201">
                  <c:v>98.004837373862784</c:v>
                </c:pt>
                <c:pt idx="202">
                  <c:v>98.008202537028097</c:v>
                </c:pt>
                <c:pt idx="203">
                  <c:v>98.011220099440195</c:v>
                </c:pt>
                <c:pt idx="204">
                  <c:v>98.013925947921223</c:v>
                </c:pt>
                <c:pt idx="205">
                  <c:v>98.016352267852653</c:v>
                </c:pt>
                <c:pt idx="206">
                  <c:v>98.018527924249923</c:v>
                </c:pt>
                <c:pt idx="207">
                  <c:v>98.020478803741511</c:v>
                </c:pt>
                <c:pt idx="208">
                  <c:v>98.022228121436356</c:v>
                </c:pt>
                <c:pt idx="209">
                  <c:v>98.023796696263062</c:v>
                </c:pt>
                <c:pt idx="210">
                  <c:v>98.025203198002629</c:v>
                </c:pt>
                <c:pt idx="211">
                  <c:v>98.026464368910851</c:v>
                </c:pt>
                <c:pt idx="212">
                  <c:v>98.027595222532895</c:v>
                </c:pt>
                <c:pt idx="213">
                  <c:v>98.028609222048189</c:v>
                </c:pt>
                <c:pt idx="214">
                  <c:v>98.029518440245894</c:v>
                </c:pt>
                <c:pt idx="215">
                  <c:v>98.03033370301722</c:v>
                </c:pt>
                <c:pt idx="216">
                  <c:v>98.03106471805809</c:v>
                </c:pt>
                <c:pt idx="217">
                  <c:v>98.031720190302977</c:v>
                </c:pt>
                <c:pt idx="218">
                  <c:v>98.032307925454518</c:v>
                </c:pt>
                <c:pt idx="219">
                  <c:v>98.032834922834354</c:v>
                </c:pt>
                <c:pt idx="220">
                  <c:v>98.033307458654733</c:v>
                </c:pt>
                <c:pt idx="221">
                  <c:v>98.033731160697258</c:v>
                </c:pt>
                <c:pt idx="222">
                  <c:v>98.034111075284642</c:v>
                </c:pt>
                <c:pt idx="223">
                  <c:v>98.034451727339487</c:v>
                </c:pt>
                <c:pt idx="224">
                  <c:v>98.034757174243012</c:v>
                </c:pt>
                <c:pt idx="225">
                  <c:v>98.035031054133071</c:v>
                </c:pt>
                <c:pt idx="226">
                  <c:v>98.035276629215005</c:v>
                </c:pt>
                <c:pt idx="227">
                  <c:v>98.035496824600045</c:v>
                </c:pt>
                <c:pt idx="228">
                  <c:v>98.035694263132498</c:v>
                </c:pt>
                <c:pt idx="229">
                  <c:v>98.035871296619959</c:v>
                </c:pt>
                <c:pt idx="230">
                  <c:v>98.036030033837662</c:v>
                </c:pt>
                <c:pt idx="231">
                  <c:v>98.036172365640098</c:v>
                </c:pt>
                <c:pt idx="232">
                  <c:v>98.036299987478586</c:v>
                </c:pt>
                <c:pt idx="233">
                  <c:v>98.036414419592433</c:v>
                </c:pt>
                <c:pt idx="234">
                  <c:v>98.036517025114293</c:v>
                </c:pt>
                <c:pt idx="235">
                  <c:v>98.036609026304816</c:v>
                </c:pt>
                <c:pt idx="236">
                  <c:v>98.036691519109951</c:v>
                </c:pt>
                <c:pt idx="237">
                  <c:v>98.036806144747629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'gp comp lower'!$C$1</c:f>
              <c:strCache>
                <c:ptCount val="1"/>
                <c:pt idx="0">
                  <c:v>Poor readers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'gp comp lower'!$A$2:$A$239</c:f>
              <c:numCache>
                <c:formatCode>General</c:formatCode>
                <c:ptCount val="238"/>
                <c:pt idx="0">
                  <c:v>-24</c:v>
                </c:pt>
                <c:pt idx="1">
                  <c:v>-23.7979798</c:v>
                </c:pt>
                <c:pt idx="2">
                  <c:v>-23.5959596</c:v>
                </c:pt>
                <c:pt idx="3">
                  <c:v>-23.393939400000001</c:v>
                </c:pt>
                <c:pt idx="4">
                  <c:v>-23.191919200000001</c:v>
                </c:pt>
                <c:pt idx="5">
                  <c:v>-22.989899000000001</c:v>
                </c:pt>
                <c:pt idx="6">
                  <c:v>-22.787878800000001</c:v>
                </c:pt>
                <c:pt idx="7">
                  <c:v>-22.585858600000002</c:v>
                </c:pt>
                <c:pt idx="8">
                  <c:v>-22.383838399999998</c:v>
                </c:pt>
                <c:pt idx="9">
                  <c:v>-22.181818199999999</c:v>
                </c:pt>
                <c:pt idx="10">
                  <c:v>-21.979797999999999</c:v>
                </c:pt>
                <c:pt idx="11">
                  <c:v>-21.777777799999999</c:v>
                </c:pt>
                <c:pt idx="12">
                  <c:v>-21.575757599999999</c:v>
                </c:pt>
                <c:pt idx="13">
                  <c:v>-21.3737374</c:v>
                </c:pt>
                <c:pt idx="14">
                  <c:v>-21.1717172</c:v>
                </c:pt>
                <c:pt idx="15">
                  <c:v>-20.969697</c:v>
                </c:pt>
                <c:pt idx="16">
                  <c:v>-20.7676768</c:v>
                </c:pt>
                <c:pt idx="17">
                  <c:v>-20.565656600000001</c:v>
                </c:pt>
                <c:pt idx="18">
                  <c:v>-20.363636400000001</c:v>
                </c:pt>
                <c:pt idx="19">
                  <c:v>-20.161616200000001</c:v>
                </c:pt>
                <c:pt idx="20">
                  <c:v>-19.959596000000001</c:v>
                </c:pt>
                <c:pt idx="21">
                  <c:v>-19.757575800000001</c:v>
                </c:pt>
                <c:pt idx="22">
                  <c:v>-19.555555600000002</c:v>
                </c:pt>
                <c:pt idx="23">
                  <c:v>-19.353535399999998</c:v>
                </c:pt>
                <c:pt idx="24">
                  <c:v>-19.151515199999999</c:v>
                </c:pt>
                <c:pt idx="25">
                  <c:v>-18.949494999999999</c:v>
                </c:pt>
                <c:pt idx="26">
                  <c:v>-18.747474799999999</c:v>
                </c:pt>
                <c:pt idx="27">
                  <c:v>-18.545454599999999</c:v>
                </c:pt>
                <c:pt idx="28">
                  <c:v>-18.3434344</c:v>
                </c:pt>
                <c:pt idx="29">
                  <c:v>-18.1414142</c:v>
                </c:pt>
                <c:pt idx="30">
                  <c:v>-17.939394</c:v>
                </c:pt>
                <c:pt idx="31">
                  <c:v>-17.7373738</c:v>
                </c:pt>
                <c:pt idx="32">
                  <c:v>-17.535353600000001</c:v>
                </c:pt>
                <c:pt idx="33">
                  <c:v>-17.333333400000001</c:v>
                </c:pt>
                <c:pt idx="34">
                  <c:v>-17.131313200000001</c:v>
                </c:pt>
                <c:pt idx="35">
                  <c:v>-16.929293000000001</c:v>
                </c:pt>
                <c:pt idx="36">
                  <c:v>-16.727272800000001</c:v>
                </c:pt>
                <c:pt idx="37">
                  <c:v>-16.525252600000002</c:v>
                </c:pt>
                <c:pt idx="38">
                  <c:v>-16.323232399999998</c:v>
                </c:pt>
                <c:pt idx="39">
                  <c:v>-16.121212199999999</c:v>
                </c:pt>
                <c:pt idx="40">
                  <c:v>-15.919192000000001</c:v>
                </c:pt>
                <c:pt idx="41">
                  <c:v>-15.717171799999999</c:v>
                </c:pt>
                <c:pt idx="42">
                  <c:v>-15.515151599999999</c:v>
                </c:pt>
                <c:pt idx="43">
                  <c:v>-15.3131314</c:v>
                </c:pt>
                <c:pt idx="44">
                  <c:v>-15.1111112</c:v>
                </c:pt>
                <c:pt idx="45">
                  <c:v>-14.909091</c:v>
                </c:pt>
                <c:pt idx="46">
                  <c:v>-14.7070708</c:v>
                </c:pt>
                <c:pt idx="47">
                  <c:v>-14.505050600000001</c:v>
                </c:pt>
                <c:pt idx="48">
                  <c:v>-14.303030400000001</c:v>
                </c:pt>
                <c:pt idx="49">
                  <c:v>-14.101010199999999</c:v>
                </c:pt>
                <c:pt idx="50">
                  <c:v>-13.89899</c:v>
                </c:pt>
                <c:pt idx="51">
                  <c:v>-13.6969698</c:v>
                </c:pt>
                <c:pt idx="52">
                  <c:v>-13.4949496</c:v>
                </c:pt>
                <c:pt idx="53">
                  <c:v>-13.2929294</c:v>
                </c:pt>
                <c:pt idx="54">
                  <c:v>-13.0909092</c:v>
                </c:pt>
                <c:pt idx="55">
                  <c:v>-12.888889000000001</c:v>
                </c:pt>
                <c:pt idx="56">
                  <c:v>-12.686868799999999</c:v>
                </c:pt>
                <c:pt idx="57">
                  <c:v>-12.484848599999999</c:v>
                </c:pt>
                <c:pt idx="58">
                  <c:v>-12.2828284</c:v>
                </c:pt>
                <c:pt idx="59">
                  <c:v>-12.0808082</c:v>
                </c:pt>
                <c:pt idx="60">
                  <c:v>-11.878788</c:v>
                </c:pt>
                <c:pt idx="61">
                  <c:v>-11.6767678</c:v>
                </c:pt>
                <c:pt idx="62">
                  <c:v>-11.474747600000001</c:v>
                </c:pt>
                <c:pt idx="63">
                  <c:v>-11.272727400000001</c:v>
                </c:pt>
                <c:pt idx="64">
                  <c:v>-11.070707199999999</c:v>
                </c:pt>
                <c:pt idx="65">
                  <c:v>-10.868687</c:v>
                </c:pt>
                <c:pt idx="66">
                  <c:v>-10.6666668</c:v>
                </c:pt>
                <c:pt idx="67">
                  <c:v>-10.4646466</c:v>
                </c:pt>
                <c:pt idx="68">
                  <c:v>-10.2626264</c:v>
                </c:pt>
                <c:pt idx="69">
                  <c:v>-10.0606062</c:v>
                </c:pt>
                <c:pt idx="70">
                  <c:v>-9.8585860000000007</c:v>
                </c:pt>
                <c:pt idx="71">
                  <c:v>-9.6565657999999992</c:v>
                </c:pt>
                <c:pt idx="72">
                  <c:v>-9.4545455999999994</c:v>
                </c:pt>
                <c:pt idx="73">
                  <c:v>-9.2525253999999997</c:v>
                </c:pt>
                <c:pt idx="74">
                  <c:v>-9.0505051999999999</c:v>
                </c:pt>
                <c:pt idx="75">
                  <c:v>-8.8484850000000002</c:v>
                </c:pt>
                <c:pt idx="76">
                  <c:v>-8.6464648000000004</c:v>
                </c:pt>
                <c:pt idx="77">
                  <c:v>-8.4444446000000006</c:v>
                </c:pt>
                <c:pt idx="78">
                  <c:v>-8.2424244000000009</c:v>
                </c:pt>
                <c:pt idx="79">
                  <c:v>-8.0404041999999993</c:v>
                </c:pt>
                <c:pt idx="80">
                  <c:v>-7.8383839999999996</c:v>
                </c:pt>
                <c:pt idx="81">
                  <c:v>-7.6363637999999998</c:v>
                </c:pt>
                <c:pt idx="82">
                  <c:v>-7.4343436000000001</c:v>
                </c:pt>
                <c:pt idx="83">
                  <c:v>-7.2323234000000003</c:v>
                </c:pt>
                <c:pt idx="84">
                  <c:v>-7.0303031999999996</c:v>
                </c:pt>
                <c:pt idx="85">
                  <c:v>-6.8282829999999999</c:v>
                </c:pt>
                <c:pt idx="86">
                  <c:v>-6.6262628000000001</c:v>
                </c:pt>
                <c:pt idx="87">
                  <c:v>-6.4242426000000004</c:v>
                </c:pt>
                <c:pt idx="88">
                  <c:v>-6.2222223999999997</c:v>
                </c:pt>
                <c:pt idx="89">
                  <c:v>-6.0202021999999999</c:v>
                </c:pt>
                <c:pt idx="90">
                  <c:v>-5.8181820000000002</c:v>
                </c:pt>
                <c:pt idx="91">
                  <c:v>-5.6161618000000004</c:v>
                </c:pt>
                <c:pt idx="92">
                  <c:v>-5.4141415999999998</c:v>
                </c:pt>
                <c:pt idx="93">
                  <c:v>-5.2121214</c:v>
                </c:pt>
                <c:pt idx="94">
                  <c:v>-5.0101012000000003</c:v>
                </c:pt>
                <c:pt idx="95">
                  <c:v>-4.8080809999999996</c:v>
                </c:pt>
                <c:pt idx="96">
                  <c:v>-4.6060607999999998</c:v>
                </c:pt>
                <c:pt idx="97">
                  <c:v>-4.4040406000000001</c:v>
                </c:pt>
                <c:pt idx="98">
                  <c:v>-4.2020204000000003</c:v>
                </c:pt>
                <c:pt idx="99">
                  <c:v>-4.0000001999999997</c:v>
                </c:pt>
                <c:pt idx="100">
                  <c:v>-3.7979799999999999</c:v>
                </c:pt>
                <c:pt idx="101">
                  <c:v>-3.5959598000000002</c:v>
                </c:pt>
                <c:pt idx="102">
                  <c:v>-3.3939395999999999</c:v>
                </c:pt>
                <c:pt idx="103">
                  <c:v>-3.1919194000000002</c:v>
                </c:pt>
                <c:pt idx="104">
                  <c:v>-2.9898992</c:v>
                </c:pt>
                <c:pt idx="105">
                  <c:v>-2.7878790000000002</c:v>
                </c:pt>
                <c:pt idx="106">
                  <c:v>-2.5858588</c:v>
                </c:pt>
                <c:pt idx="107">
                  <c:v>-2.3838385999999998</c:v>
                </c:pt>
                <c:pt idx="108">
                  <c:v>-2.1818184</c:v>
                </c:pt>
                <c:pt idx="109">
                  <c:v>-1.9797982000000001</c:v>
                </c:pt>
                <c:pt idx="110">
                  <c:v>-1.7777780000000001</c:v>
                </c:pt>
                <c:pt idx="111">
                  <c:v>-1.5757578000000001</c:v>
                </c:pt>
                <c:pt idx="112">
                  <c:v>-1.3737375999999999</c:v>
                </c:pt>
                <c:pt idx="113">
                  <c:v>-1.1717173999999999</c:v>
                </c:pt>
                <c:pt idx="114">
                  <c:v>-0.96969720000000004</c:v>
                </c:pt>
                <c:pt idx="115">
                  <c:v>-0.76767700000000005</c:v>
                </c:pt>
                <c:pt idx="116">
                  <c:v>-0.56565679999999996</c:v>
                </c:pt>
                <c:pt idx="117">
                  <c:v>-0.36363659999999998</c:v>
                </c:pt>
                <c:pt idx="118">
                  <c:v>-0.16161639999999999</c:v>
                </c:pt>
                <c:pt idx="119">
                  <c:v>4.0403799999999997E-2</c:v>
                </c:pt>
                <c:pt idx="120">
                  <c:v>0.242424</c:v>
                </c:pt>
                <c:pt idx="121">
                  <c:v>0.44444420000000001</c:v>
                </c:pt>
                <c:pt idx="122">
                  <c:v>0.64646440000000005</c:v>
                </c:pt>
                <c:pt idx="123">
                  <c:v>0.84848460000000003</c:v>
                </c:pt>
                <c:pt idx="124">
                  <c:v>1.0505047999999999</c:v>
                </c:pt>
                <c:pt idx="125">
                  <c:v>1.2525249999999999</c:v>
                </c:pt>
                <c:pt idx="126">
                  <c:v>1.4545452000000001</c:v>
                </c:pt>
                <c:pt idx="127">
                  <c:v>1.6565654000000001</c:v>
                </c:pt>
                <c:pt idx="128">
                  <c:v>1.8585856000000001</c:v>
                </c:pt>
                <c:pt idx="129">
                  <c:v>2.0606057999999998</c:v>
                </c:pt>
                <c:pt idx="130">
                  <c:v>2.262626</c:v>
                </c:pt>
                <c:pt idx="131">
                  <c:v>2.4646461999999998</c:v>
                </c:pt>
                <c:pt idx="132">
                  <c:v>2.6666664</c:v>
                </c:pt>
                <c:pt idx="133">
                  <c:v>2.8686866000000002</c:v>
                </c:pt>
                <c:pt idx="134">
                  <c:v>3.0707068</c:v>
                </c:pt>
                <c:pt idx="135">
                  <c:v>3.2727270000000002</c:v>
                </c:pt>
                <c:pt idx="136">
                  <c:v>3.4747471999999999</c:v>
                </c:pt>
                <c:pt idx="137">
                  <c:v>3.6767674000000001</c:v>
                </c:pt>
                <c:pt idx="138">
                  <c:v>3.8787875999999999</c:v>
                </c:pt>
                <c:pt idx="139">
                  <c:v>4.0808077999999997</c:v>
                </c:pt>
                <c:pt idx="140">
                  <c:v>4.2828280000000003</c:v>
                </c:pt>
                <c:pt idx="141">
                  <c:v>4.4848482000000001</c:v>
                </c:pt>
                <c:pt idx="142">
                  <c:v>4.6868683999999998</c:v>
                </c:pt>
                <c:pt idx="143">
                  <c:v>4.8888885999999996</c:v>
                </c:pt>
                <c:pt idx="144">
                  <c:v>5.0909088000000002</c:v>
                </c:pt>
                <c:pt idx="145">
                  <c:v>5.292929</c:v>
                </c:pt>
                <c:pt idx="146">
                  <c:v>5.4949491999999998</c:v>
                </c:pt>
                <c:pt idx="147">
                  <c:v>5.6969694000000004</c:v>
                </c:pt>
                <c:pt idx="148">
                  <c:v>5.8989896000000002</c:v>
                </c:pt>
                <c:pt idx="149">
                  <c:v>6.1010097999999999</c:v>
                </c:pt>
                <c:pt idx="150">
                  <c:v>6.3030299999999997</c:v>
                </c:pt>
                <c:pt idx="151">
                  <c:v>6.5050502000000003</c:v>
                </c:pt>
                <c:pt idx="152">
                  <c:v>6.7070704000000001</c:v>
                </c:pt>
                <c:pt idx="153">
                  <c:v>6.9090905999999999</c:v>
                </c:pt>
                <c:pt idx="154">
                  <c:v>7.1111107999999996</c:v>
                </c:pt>
                <c:pt idx="155">
                  <c:v>7.3131310000000003</c:v>
                </c:pt>
                <c:pt idx="156">
                  <c:v>7.5151512</c:v>
                </c:pt>
                <c:pt idx="157">
                  <c:v>7.7171713999999998</c:v>
                </c:pt>
                <c:pt idx="158">
                  <c:v>7.9191916000000004</c:v>
                </c:pt>
                <c:pt idx="159">
                  <c:v>8.1212117999999993</c:v>
                </c:pt>
                <c:pt idx="160">
                  <c:v>8.3232320000000009</c:v>
                </c:pt>
                <c:pt idx="161">
                  <c:v>8.5252522000000006</c:v>
                </c:pt>
                <c:pt idx="162">
                  <c:v>8.7272724000000004</c:v>
                </c:pt>
                <c:pt idx="163">
                  <c:v>8.9292926000000001</c:v>
                </c:pt>
                <c:pt idx="164">
                  <c:v>9.1313127999999999</c:v>
                </c:pt>
                <c:pt idx="165">
                  <c:v>9.3333329999999997</c:v>
                </c:pt>
                <c:pt idx="166">
                  <c:v>9.5353531999999994</c:v>
                </c:pt>
                <c:pt idx="167">
                  <c:v>9.7373733999999992</c:v>
                </c:pt>
                <c:pt idx="168">
                  <c:v>9.9393936000000007</c:v>
                </c:pt>
                <c:pt idx="169">
                  <c:v>10.1414138</c:v>
                </c:pt>
                <c:pt idx="170">
                  <c:v>10.343434</c:v>
                </c:pt>
                <c:pt idx="171">
                  <c:v>10.5454542</c:v>
                </c:pt>
                <c:pt idx="172">
                  <c:v>10.7474744</c:v>
                </c:pt>
                <c:pt idx="173">
                  <c:v>10.9494946</c:v>
                </c:pt>
                <c:pt idx="174">
                  <c:v>11.151514799999999</c:v>
                </c:pt>
                <c:pt idx="175">
                  <c:v>11.353535000000001</c:v>
                </c:pt>
                <c:pt idx="176">
                  <c:v>11.555555200000001</c:v>
                </c:pt>
                <c:pt idx="177">
                  <c:v>11.7575754</c:v>
                </c:pt>
                <c:pt idx="178">
                  <c:v>11.9595956</c:v>
                </c:pt>
                <c:pt idx="179">
                  <c:v>12.1616158</c:v>
                </c:pt>
                <c:pt idx="180">
                  <c:v>12.363636</c:v>
                </c:pt>
                <c:pt idx="181">
                  <c:v>12.565656199999999</c:v>
                </c:pt>
                <c:pt idx="182">
                  <c:v>12.767676399999999</c:v>
                </c:pt>
                <c:pt idx="183">
                  <c:v>12.969696600000001</c:v>
                </c:pt>
                <c:pt idx="184">
                  <c:v>13.1717168</c:v>
                </c:pt>
                <c:pt idx="185">
                  <c:v>13.373737</c:v>
                </c:pt>
                <c:pt idx="186">
                  <c:v>13.5757572</c:v>
                </c:pt>
                <c:pt idx="187">
                  <c:v>13.7777774</c:v>
                </c:pt>
                <c:pt idx="188">
                  <c:v>13.979797599999999</c:v>
                </c:pt>
                <c:pt idx="189">
                  <c:v>14.181817799999999</c:v>
                </c:pt>
                <c:pt idx="190">
                  <c:v>14.383838000000001</c:v>
                </c:pt>
                <c:pt idx="191">
                  <c:v>14.585858200000001</c:v>
                </c:pt>
                <c:pt idx="192">
                  <c:v>14.7878784</c:v>
                </c:pt>
                <c:pt idx="193">
                  <c:v>14.9898986</c:v>
                </c:pt>
                <c:pt idx="194">
                  <c:v>15.1919188</c:v>
                </c:pt>
                <c:pt idx="195">
                  <c:v>15.393939</c:v>
                </c:pt>
                <c:pt idx="196">
                  <c:v>15.595959199999999</c:v>
                </c:pt>
                <c:pt idx="197">
                  <c:v>15.797979399999999</c:v>
                </c:pt>
                <c:pt idx="198">
                  <c:v>15.999999600000001</c:v>
                </c:pt>
                <c:pt idx="199">
                  <c:v>16.202019799999999</c:v>
                </c:pt>
                <c:pt idx="200">
                  <c:v>16.404039999999998</c:v>
                </c:pt>
                <c:pt idx="201">
                  <c:v>16.606060200000002</c:v>
                </c:pt>
                <c:pt idx="202">
                  <c:v>16.808080400000001</c:v>
                </c:pt>
                <c:pt idx="203">
                  <c:v>17.010100600000001</c:v>
                </c:pt>
                <c:pt idx="204">
                  <c:v>17.212120800000001</c:v>
                </c:pt>
                <c:pt idx="205">
                  <c:v>17.414141000000001</c:v>
                </c:pt>
                <c:pt idx="206">
                  <c:v>17.616161200000001</c:v>
                </c:pt>
                <c:pt idx="207">
                  <c:v>17.8181814</c:v>
                </c:pt>
                <c:pt idx="208">
                  <c:v>18.0202016</c:v>
                </c:pt>
                <c:pt idx="209">
                  <c:v>18.2222218</c:v>
                </c:pt>
                <c:pt idx="210">
                  <c:v>18.424242</c:v>
                </c:pt>
                <c:pt idx="211">
                  <c:v>18.626262199999999</c:v>
                </c:pt>
                <c:pt idx="212">
                  <c:v>18.828282399999999</c:v>
                </c:pt>
                <c:pt idx="213">
                  <c:v>19.030302599999999</c:v>
                </c:pt>
                <c:pt idx="214">
                  <c:v>19.232322799999999</c:v>
                </c:pt>
                <c:pt idx="215">
                  <c:v>19.434342999999998</c:v>
                </c:pt>
                <c:pt idx="216">
                  <c:v>19.636363200000002</c:v>
                </c:pt>
                <c:pt idx="217">
                  <c:v>19.838383400000001</c:v>
                </c:pt>
                <c:pt idx="218">
                  <c:v>20.040403600000001</c:v>
                </c:pt>
                <c:pt idx="219">
                  <c:v>20.242423800000001</c:v>
                </c:pt>
                <c:pt idx="220">
                  <c:v>20.444444000000001</c:v>
                </c:pt>
                <c:pt idx="221">
                  <c:v>20.6464642</c:v>
                </c:pt>
                <c:pt idx="222">
                  <c:v>20.8484844</c:v>
                </c:pt>
                <c:pt idx="223">
                  <c:v>21.0505046</c:v>
                </c:pt>
                <c:pt idx="224">
                  <c:v>21.2525248</c:v>
                </c:pt>
                <c:pt idx="225">
                  <c:v>21.454545</c:v>
                </c:pt>
                <c:pt idx="226">
                  <c:v>21.656565199999999</c:v>
                </c:pt>
                <c:pt idx="227">
                  <c:v>21.858585399999999</c:v>
                </c:pt>
                <c:pt idx="228">
                  <c:v>22.060605599999999</c:v>
                </c:pt>
                <c:pt idx="229">
                  <c:v>22.262625799999999</c:v>
                </c:pt>
                <c:pt idx="230">
                  <c:v>22.464645999999998</c:v>
                </c:pt>
                <c:pt idx="231">
                  <c:v>22.666666200000002</c:v>
                </c:pt>
                <c:pt idx="232">
                  <c:v>22.868686400000001</c:v>
                </c:pt>
                <c:pt idx="233">
                  <c:v>23.070706600000001</c:v>
                </c:pt>
                <c:pt idx="234">
                  <c:v>23.272726800000001</c:v>
                </c:pt>
                <c:pt idx="235">
                  <c:v>23.474747000000001</c:v>
                </c:pt>
                <c:pt idx="236">
                  <c:v>23.6767672</c:v>
                </c:pt>
                <c:pt idx="237">
                  <c:v>24</c:v>
                </c:pt>
              </c:numCache>
            </c:numRef>
          </c:xVal>
          <c:yVal>
            <c:numRef>
              <c:f>'gp comp lower'!$C$2:$C$239</c:f>
              <c:numCache>
                <c:formatCode>General</c:formatCode>
                <c:ptCount val="238"/>
                <c:pt idx="0">
                  <c:v>7.0010599464912589E-4</c:v>
                </c:pt>
                <c:pt idx="1">
                  <c:v>7.6316674130312643E-4</c:v>
                </c:pt>
                <c:pt idx="2">
                  <c:v>8.3190751746598977E-4</c:v>
                </c:pt>
                <c:pt idx="3">
                  <c:v>9.0683992730392516E-4</c:v>
                </c:pt>
                <c:pt idx="4">
                  <c:v>9.8852165374759861E-4</c:v>
                </c:pt>
                <c:pt idx="5">
                  <c:v>1.0775606083441736E-3</c:v>
                </c:pt>
                <c:pt idx="6">
                  <c:v>1.1746194547819903E-3</c:v>
                </c:pt>
                <c:pt idx="7">
                  <c:v>1.2804205397233214E-3</c:v>
                </c:pt>
                <c:pt idx="8">
                  <c:v>1.3957512676060439E-3</c:v>
                </c:pt>
                <c:pt idx="9">
                  <c:v>1.5214699593721747E-3</c:v>
                </c:pt>
                <c:pt idx="10">
                  <c:v>1.6585122386743453E-3</c:v>
                </c:pt>
                <c:pt idx="11">
                  <c:v>1.8078979930269451E-3</c:v>
                </c:pt>
                <c:pt idx="12">
                  <c:v>1.9707389616356484E-3</c:v>
                </c:pt>
                <c:pt idx="13">
                  <c:v>2.1482470062887762E-3</c:v>
                </c:pt>
                <c:pt idx="14">
                  <c:v>2.3417431267606023E-3</c:v>
                </c:pt>
                <c:pt idx="15">
                  <c:v>2.5526672876974555E-3</c:v>
                </c:pt>
                <c:pt idx="16">
                  <c:v>2.782589129972834E-3</c:v>
                </c:pt>
                <c:pt idx="17">
                  <c:v>3.0332196460517089E-3</c:v>
                </c:pt>
                <c:pt idx="18">
                  <c:v>3.3064239060447307E-3</c:v>
                </c:pt>
                <c:pt idx="19">
                  <c:v>3.6042349289122232E-3</c:v>
                </c:pt>
                <c:pt idx="20">
                  <c:v>3.9288688017523896E-3</c:v>
                </c:pt>
                <c:pt idx="21">
                  <c:v>4.2827411593396496E-3</c:v>
                </c:pt>
                <c:pt idx="22">
                  <c:v>4.6684851461344674E-3</c:v>
                </c:pt>
                <c:pt idx="23">
                  <c:v>5.0889709939382294E-3</c:v>
                </c:pt>
                <c:pt idx="24">
                  <c:v>5.5473273602947518E-3</c:v>
                </c:pt>
                <c:pt idx="25">
                  <c:v>6.0469645857297383E-3</c:v>
                </c:pt>
                <c:pt idx="26">
                  <c:v>6.5916000420642154E-3</c:v>
                </c:pt>
                <c:pt idx="27">
                  <c:v>7.1852857594388413E-3</c:v>
                </c:pt>
                <c:pt idx="28">
                  <c:v>7.8324385364528151E-3</c:v>
                </c:pt>
                <c:pt idx="29">
                  <c:v>8.5378727560728972E-3</c:v>
                </c:pt>
                <c:pt idx="30">
                  <c:v>9.3068361498338907E-3</c:v>
                </c:pt>
                <c:pt idx="31">
                  <c:v>1.0145048774471421E-2</c:v>
                </c:pt>
                <c:pt idx="32">
                  <c:v>1.1058745488652464E-2</c:v>
                </c:pt>
                <c:pt idx="33">
                  <c:v>1.2054722243062173E-2</c:v>
                </c:pt>
                <c:pt idx="34">
                  <c:v>1.3140386524944378E-2</c:v>
                </c:pt>
                <c:pt idx="35">
                  <c:v>1.4323812328468292E-2</c:v>
                </c:pt>
                <c:pt idx="36">
                  <c:v>1.5613800055212063E-2</c:v>
                </c:pt>
                <c:pt idx="37">
                  <c:v>1.7019941784836738E-2</c:v>
                </c:pt>
                <c:pt idx="38">
                  <c:v>1.8552692394911353E-2</c:v>
                </c:pt>
                <c:pt idx="39">
                  <c:v>2.0223447051098679E-2</c:v>
                </c:pt>
                <c:pt idx="40">
                  <c:v>2.2044625634797647E-2</c:v>
                </c:pt>
                <c:pt idx="41">
                  <c:v>2.4029764725159296E-2</c:v>
                </c:pt>
                <c:pt idx="42">
                  <c:v>2.6193617806465029E-2</c:v>
                </c:pt>
                <c:pt idx="43">
                  <c:v>2.8552264430517765E-2</c:v>
                </c:pt>
                <c:pt idx="44">
                  <c:v>3.1123229127309325E-2</c:v>
                </c:pt>
                <c:pt idx="45">
                  <c:v>3.3925610926174507E-2</c:v>
                </c:pt>
                <c:pt idx="46">
                  <c:v>3.6980224424330549E-2</c:v>
                </c:pt>
                <c:pt idx="47">
                  <c:v>4.030975342055957E-2</c:v>
                </c:pt>
                <c:pt idx="48">
                  <c:v>4.3938918219272712E-2</c:v>
                </c:pt>
                <c:pt idx="49">
                  <c:v>4.7894657804771729E-2</c:v>
                </c:pt>
                <c:pt idx="50">
                  <c:v>5.2206328187689478E-2</c:v>
                </c:pt>
                <c:pt idx="51">
                  <c:v>5.6905918335855461E-2</c:v>
                </c:pt>
                <c:pt idx="52">
                  <c:v>6.2028285220721034E-2</c:v>
                </c:pt>
                <c:pt idx="53">
                  <c:v>6.7611409638524078E-2</c:v>
                </c:pt>
                <c:pt idx="54">
                  <c:v>7.3696674603112688E-2</c:v>
                </c:pt>
                <c:pt idx="55">
                  <c:v>8.0329168255313332E-2</c:v>
                </c:pt>
                <c:pt idx="56">
                  <c:v>8.7558013392439057E-2</c:v>
                </c:pt>
                <c:pt idx="57">
                  <c:v>9.5436725891478599E-2</c:v>
                </c:pt>
                <c:pt idx="58">
                  <c:v>0.1040236044811343</c:v>
                </c:pt>
                <c:pt idx="59">
                  <c:v>0.11338215451157195</c:v>
                </c:pt>
                <c:pt idx="60">
                  <c:v>0.12358154857680616</c:v>
                </c:pt>
                <c:pt idx="61">
                  <c:v>0.13469712706325548</c:v>
                </c:pt>
                <c:pt idx="62">
                  <c:v>0.14681094192919178</c:v>
                </c:pt>
                <c:pt idx="63">
                  <c:v>0.16001234726341715</c:v>
                </c:pt>
                <c:pt idx="64">
                  <c:v>0.17439864042712028</c:v>
                </c:pt>
                <c:pt idx="65">
                  <c:v>0.19007575784977324</c:v>
                </c:pt>
                <c:pt idx="66">
                  <c:v>0.20715902982703205</c:v>
                </c:pt>
                <c:pt idx="67">
                  <c:v>0.22577399895432801</c:v>
                </c:pt>
                <c:pt idx="68">
                  <c:v>0.24605730712203477</c:v>
                </c:pt>
                <c:pt idx="69">
                  <c:v>0.26815765629392407</c:v>
                </c:pt>
                <c:pt idx="70">
                  <c:v>0.2922368485863886</c:v>
                </c:pt>
                <c:pt idx="71">
                  <c:v>0.31847091145690831</c:v>
                </c:pt>
                <c:pt idx="72">
                  <c:v>0.34705131409054435</c:v>
                </c:pt>
                <c:pt idx="73">
                  <c:v>0.37818628133549531</c:v>
                </c:pt>
                <c:pt idx="74">
                  <c:v>0.41210221177385908</c:v>
                </c:pt>
                <c:pt idx="75">
                  <c:v>0.44904520671060866</c:v>
                </c:pt>
                <c:pt idx="76">
                  <c:v>0.48928271700892267</c:v>
                </c:pt>
                <c:pt idx="77">
                  <c:v>0.5331053147771555</c:v>
                </c:pt>
                <c:pt idx="78">
                  <c:v>0.58082859690238975</c:v>
                </c:pt>
                <c:pt idx="79">
                  <c:v>0.6327952273044497</c:v>
                </c:pt>
                <c:pt idx="80">
                  <c:v>0.68937712452491884</c:v>
                </c:pt>
                <c:pt idx="81">
                  <c:v>0.75097780083563326</c:v>
                </c:pt>
                <c:pt idx="82">
                  <c:v>0.81803485841222456</c:v>
                </c:pt>
                <c:pt idx="83">
                  <c:v>0.89102264722618685</c:v>
                </c:pt>
                <c:pt idx="84">
                  <c:v>0.97045508811217251</c:v>
                </c:pt>
                <c:pt idx="85">
                  <c:v>1.0568886629065326</c:v>
                </c:pt>
                <c:pt idx="86">
                  <c:v>1.1509255715606785</c:v>
                </c:pt>
                <c:pt idx="87">
                  <c:v>1.2532170536316709</c:v>
                </c:pt>
                <c:pt idx="88">
                  <c:v>1.3644668684557719</c:v>
                </c:pt>
                <c:pt idx="89">
                  <c:v>1.4854349245217611</c:v>
                </c:pt>
                <c:pt idx="90">
                  <c:v>1.6169410439727667</c:v>
                </c:pt>
                <c:pt idx="91">
                  <c:v>1.759868842661773</c:v>
                </c:pt>
                <c:pt idx="92">
                  <c:v>1.9151696996419103</c:v>
                </c:pt>
                <c:pt idx="93">
                  <c:v>2.0838667822565964</c:v>
                </c:pt>
                <c:pt idx="94">
                  <c:v>2.2670590839715312</c:v>
                </c:pt>
                <c:pt idx="95">
                  <c:v>2.4659254216263169</c:v>
                </c:pt>
                <c:pt idx="96">
                  <c:v>2.681728326751085</c:v>
                </c:pt>
                <c:pt idx="97">
                  <c:v>2.9158177518815447</c:v>
                </c:pt>
                <c:pt idx="98">
                  <c:v>3.1696344973295361</c:v>
                </c:pt>
                <c:pt idx="99">
                  <c:v>3.4447132465815593</c:v>
                </c:pt>
                <c:pt idx="100">
                  <c:v>3.7426850794195525</c:v>
                </c:pt>
                <c:pt idx="101">
                  <c:v>4.0652793110814853</c:v>
                </c:pt>
                <c:pt idx="102">
                  <c:v>4.4143244835058111</c:v>
                </c:pt>
                <c:pt idx="103">
                  <c:v>4.7917483112719594</c:v>
                </c:pt>
                <c:pt idx="104">
                  <c:v>5.1995763607689485</c:v>
                </c:pt>
                <c:pt idx="105">
                  <c:v>5.6399292171151743</c:v>
                </c:pt>
                <c:pt idx="106">
                  <c:v>6.1150178703829052</c:v>
                </c:pt>
                <c:pt idx="107">
                  <c:v>6.6271370320073464</c:v>
                </c:pt>
                <c:pt idx="108">
                  <c:v>7.1786560754620989</c:v>
                </c:pt>
                <c:pt idx="109">
                  <c:v>7.7720072842890442</c:v>
                </c:pt>
                <c:pt idx="110">
                  <c:v>8.4096710876694889</c:v>
                </c:pt>
                <c:pt idx="111">
                  <c:v>9.0941579715496133</c:v>
                </c:pt>
                <c:pt idx="112">
                  <c:v>9.8279867748215306</c:v>
                </c:pt>
                <c:pt idx="113">
                  <c:v>10.613659118356132</c:v>
                </c:pt>
                <c:pt idx="114">
                  <c:v>11.453629772993938</c:v>
                </c:pt>
                <c:pt idx="115">
                  <c:v>12.350272853988299</c:v>
                </c:pt>
                <c:pt idx="116">
                  <c:v>13.305843836495605</c:v>
                </c:pt>
                <c:pt idx="117">
                  <c:v>14.322437521369375</c:v>
                </c:pt>
                <c:pt idx="118">
                  <c:v>15.401942243380445</c:v>
                </c:pt>
                <c:pt idx="119">
                  <c:v>16.545990804014547</c:v>
                </c:pt>
                <c:pt idx="120">
                  <c:v>17.755908824982825</c:v>
                </c:pt>
                <c:pt idx="121">
                  <c:v>19.032661450687481</c:v>
                </c:pt>
                <c:pt idx="122">
                  <c:v>20.376799569302484</c:v>
                </c:pt>
                <c:pt idx="123">
                  <c:v>21.788406960895674</c:v>
                </c:pt>
                <c:pt idx="124">
                  <c:v>23.267050002116839</c:v>
                </c:pt>
                <c:pt idx="125">
                  <c:v>24.81173174278976</c:v>
                </c:pt>
                <c:pt idx="126">
                  <c:v>26.420852300933472</c:v>
                </c:pt>
                <c:pt idx="127">
                  <c:v>28.092177579561444</c:v>
                </c:pt>
                <c:pt idx="128">
                  <c:v>29.822818272682863</c:v>
                </c:pt>
                <c:pt idx="129">
                  <c:v>31.60922098430019</c:v>
                </c:pt>
                <c:pt idx="130">
                  <c:v>33.447173023538767</c:v>
                </c:pt>
                <c:pt idx="131">
                  <c:v>35.331822059762004</c:v>
                </c:pt>
                <c:pt idx="132">
                  <c:v>37.257711331406824</c:v>
                </c:pt>
                <c:pt idx="133">
                  <c:v>39.218830519395212</c:v>
                </c:pt>
                <c:pt idx="134">
                  <c:v>41.20868174857091</c:v>
                </c:pt>
                <c:pt idx="135">
                  <c:v>43.220359505720253</c:v>
                </c:pt>
                <c:pt idx="136">
                  <c:v>45.246642603643622</c:v>
                </c:pt>
                <c:pt idx="137">
                  <c:v>47.280095723332849</c:v>
                </c:pt>
                <c:pt idx="138">
                  <c:v>49.313177574736756</c:v>
                </c:pt>
                <c:pt idx="139">
                  <c:v>51.338352368792393</c:v>
                </c:pt>
                <c:pt idx="140">
                  <c:v>53.348201116988044</c:v>
                </c:pt>
                <c:pt idx="141">
                  <c:v>55.335529283951061</c:v>
                </c:pt>
                <c:pt idx="142">
                  <c:v>57.293467512671562</c:v>
                </c:pt>
                <c:pt idx="143">
                  <c:v>59.215562505322005</c:v>
                </c:pt>
                <c:pt idx="144">
                  <c:v>61.095855646419608</c:v>
                </c:pt>
                <c:pt idx="145">
                  <c:v>62.928947560569881</c:v>
                </c:pt>
                <c:pt idx="146">
                  <c:v>64.710047459696057</c:v>
                </c:pt>
                <c:pt idx="147">
                  <c:v>66.435006808690432</c:v>
                </c:pt>
                <c:pt idx="148">
                  <c:v>68.100337481004445</c:v>
                </c:pt>
                <c:pt idx="149">
                  <c:v>69.703215150551287</c:v>
                </c:pt>
                <c:pt idx="150">
                  <c:v>71.241469146154742</c:v>
                </c:pt>
                <c:pt idx="151">
                  <c:v>72.713560362588098</c:v>
                </c:pt>
                <c:pt idx="152">
                  <c:v>74.118549071195687</c:v>
                </c:pt>
                <c:pt idx="153">
                  <c:v>75.456054605616416</c:v>
                </c:pt>
                <c:pt idx="154">
                  <c:v>76.726208924204357</c:v>
                </c:pt>
                <c:pt idx="155">
                  <c:v>77.929605985760773</c:v>
                </c:pt>
                <c:pt idx="156">
                  <c:v>79.067248737756557</c:v>
                </c:pt>
                <c:pt idx="157">
                  <c:v>80.140495326106702</c:v>
                </c:pt>
                <c:pt idx="158">
                  <c:v>81.151005911980079</c:v>
                </c:pt>
                <c:pt idx="159">
                  <c:v>82.100691241483688</c:v>
                </c:pt>
                <c:pt idx="160">
                  <c:v>82.991663873078267</c:v>
                </c:pt>
                <c:pt idx="161">
                  <c:v>83.826192736916724</c:v>
                </c:pt>
                <c:pt idx="162">
                  <c:v>84.606661488453526</c:v>
                </c:pt>
                <c:pt idx="163">
                  <c:v>85.335530931209377</c:v>
                </c:pt>
                <c:pt idx="164">
                  <c:v>86.015305623467015</c:v>
                </c:pt>
                <c:pt idx="165">
                  <c:v>86.648504651770551</c:v>
                </c:pt>
                <c:pt idx="166">
                  <c:v>87.237636449624901</c:v>
                </c:pt>
                <c:pt idx="167">
                  <c:v>87.785177460797641</c:v>
                </c:pt>
                <c:pt idx="168">
                  <c:v>88.293554390421505</c:v>
                </c:pt>
                <c:pt idx="169">
                  <c:v>88.765129750595236</c:v>
                </c:pt>
                <c:pt idx="170">
                  <c:v>89.202190387171271</c:v>
                </c:pt>
                <c:pt idx="171">
                  <c:v>89.606938667772013</c:v>
                </c:pt>
                <c:pt idx="172">
                  <c:v>89.981486014884439</c:v>
                </c:pt>
                <c:pt idx="173">
                  <c:v>90.327848479542141</c:v>
                </c:pt>
                <c:pt idx="174">
                  <c:v>90.647944068362563</c:v>
                </c:pt>
                <c:pt idx="175">
                  <c:v>90.943591557670828</c:v>
                </c:pt>
                <c:pt idx="176">
                  <c:v>91.216510551563985</c:v>
                </c:pt>
                <c:pt idx="177">
                  <c:v>91.468322564824049</c:v>
                </c:pt>
                <c:pt idx="178">
                  <c:v>91.700552935632643</c:v>
                </c:pt>
                <c:pt idx="179">
                  <c:v>91.914633396377923</c:v>
                </c:pt>
                <c:pt idx="180">
                  <c:v>92.111905152983198</c:v>
                </c:pt>
                <c:pt idx="181">
                  <c:v>92.293622343803506</c:v>
                </c:pt>
                <c:pt idx="182">
                  <c:v>92.460955768041245</c:v>
                </c:pt>
                <c:pt idx="183">
                  <c:v>92.614996790738203</c:v>
                </c:pt>
                <c:pt idx="184">
                  <c:v>92.756761346701893</c:v>
                </c:pt>
                <c:pt idx="185">
                  <c:v>92.887193979266272</c:v>
                </c:pt>
                <c:pt idx="186">
                  <c:v>93.007171861660709</c:v>
                </c:pt>
                <c:pt idx="187">
                  <c:v>93.117508759076941</c:v>
                </c:pt>
                <c:pt idx="188">
                  <c:v>93.218958898413348</c:v>
                </c:pt>
                <c:pt idx="189">
                  <c:v>93.31222072027019</c:v>
                </c:pt>
                <c:pt idx="190">
                  <c:v>93.397940494205656</c:v>
                </c:pt>
                <c:pt idx="191">
                  <c:v>93.476715783671125</c:v>
                </c:pt>
                <c:pt idx="192">
                  <c:v>93.549098751547945</c:v>
                </c:pt>
                <c:pt idx="193">
                  <c:v>93.615599300925126</c:v>
                </c:pt>
                <c:pt idx="194">
                  <c:v>93.676688048790737</c:v>
                </c:pt>
                <c:pt idx="195">
                  <c:v>93.732799132757634</c:v>
                </c:pt>
                <c:pt idx="196">
                  <c:v>93.784332852890941</c:v>
                </c:pt>
                <c:pt idx="197">
                  <c:v>93.831658152226481</c:v>
                </c:pt>
                <c:pt idx="198">
                  <c:v>93.875114940734022</c:v>
                </c:pt>
                <c:pt idx="199">
                  <c:v>93.915016268344175</c:v>
                </c:pt>
                <c:pt idx="200">
                  <c:v>93.951650353274047</c:v>
                </c:pt>
                <c:pt idx="201">
                  <c:v>93.985282472298991</c:v>
                </c:pt>
                <c:pt idx="202">
                  <c:v>94.016156719861442</c:v>
                </c:pt>
                <c:pt idx="203">
                  <c:v>94.044497643017806</c:v>
                </c:pt>
                <c:pt idx="204">
                  <c:v>94.070511759224118</c:v>
                </c:pt>
                <c:pt idx="205">
                  <c:v>94.094388963877577</c:v>
                </c:pt>
                <c:pt idx="206">
                  <c:v>94.116303834379195</c:v>
                </c:pt>
                <c:pt idx="207">
                  <c:v>94.136416837282482</c:v>
                </c:pt>
                <c:pt idx="208">
                  <c:v>94.154875444854312</c:v>
                </c:pt>
                <c:pt idx="209">
                  <c:v>94.171815167109784</c:v>
                </c:pt>
                <c:pt idx="210">
                  <c:v>94.187360505101623</c:v>
                </c:pt>
                <c:pt idx="211">
                  <c:v>94.201625830952295</c:v>
                </c:pt>
                <c:pt idx="212">
                  <c:v>94.214716199821723</c:v>
                </c:pt>
                <c:pt idx="213">
                  <c:v>94.226728098707468</c:v>
                </c:pt>
                <c:pt idx="214">
                  <c:v>94.237750136682493</c:v>
                </c:pt>
                <c:pt idx="215">
                  <c:v>94.2478636808912</c:v>
                </c:pt>
                <c:pt idx="216">
                  <c:v>94.257143442347498</c:v>
                </c:pt>
                <c:pt idx="217">
                  <c:v>94.265658015313534</c:v>
                </c:pt>
                <c:pt idx="218">
                  <c:v>94.273470373782757</c:v>
                </c:pt>
                <c:pt idx="219">
                  <c:v>94.280638328348886</c:v>
                </c:pt>
                <c:pt idx="220">
                  <c:v>94.287214946512222</c:v>
                </c:pt>
                <c:pt idx="221">
                  <c:v>94.293248939257424</c:v>
                </c:pt>
                <c:pt idx="222">
                  <c:v>94.298785016531994</c:v>
                </c:pt>
                <c:pt idx="223">
                  <c:v>94.303864214062457</c:v>
                </c:pt>
                <c:pt idx="224">
                  <c:v>94.308524193764285</c:v>
                </c:pt>
                <c:pt idx="225">
                  <c:v>94.312799519833348</c:v>
                </c:pt>
                <c:pt idx="226">
                  <c:v>94.316721912448486</c:v>
                </c:pt>
                <c:pt idx="227">
                  <c:v>94.320320480868531</c:v>
                </c:pt>
                <c:pt idx="228">
                  <c:v>94.32362193756947</c:v>
                </c:pt>
                <c:pt idx="229">
                  <c:v>94.326650794941287</c:v>
                </c:pt>
                <c:pt idx="230">
                  <c:v>94.329429545945146</c:v>
                </c:pt>
                <c:pt idx="231">
                  <c:v>94.331978830022791</c:v>
                </c:pt>
                <c:pt idx="232">
                  <c:v>94.334317585448062</c:v>
                </c:pt>
                <c:pt idx="233">
                  <c:v>94.336463189217227</c:v>
                </c:pt>
                <c:pt idx="234">
                  <c:v>94.338431585487328</c:v>
                </c:pt>
                <c:pt idx="235">
                  <c:v>94.340237403492011</c:v>
                </c:pt>
                <c:pt idx="236">
                  <c:v>94.34189406578993</c:v>
                </c:pt>
                <c:pt idx="237">
                  <c:v>94.344264840764495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5983232"/>
        <c:axId val="216274432"/>
      </c:scatterChart>
      <c:valAx>
        <c:axId val="215983232"/>
        <c:scaling>
          <c:orientation val="minMax"/>
          <c:max val="24"/>
          <c:min val="-24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/>
                  <a:t>Schooling (months)</a:t>
                </a:r>
              </a:p>
            </c:rich>
          </c:tx>
          <c:layout>
            <c:manualLayout>
              <c:xMode val="edge"/>
              <c:yMode val="edge"/>
              <c:x val="0.41584158415841582"/>
              <c:y val="0.9081081081081081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6274432"/>
        <c:crosses val="autoZero"/>
        <c:crossBetween val="midCat"/>
        <c:majorUnit val="6"/>
      </c:valAx>
      <c:valAx>
        <c:axId val="216274432"/>
        <c:scaling>
          <c:orientation val="minMax"/>
          <c:max val="1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/>
                  <a:t>% Accuracy</a:t>
                </a:r>
              </a:p>
            </c:rich>
          </c:tx>
          <c:layout>
            <c:manualLayout>
              <c:xMode val="edge"/>
              <c:yMode val="edge"/>
              <c:x val="1.8151815181518153E-2"/>
              <c:y val="0.4324324324324324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5983232"/>
        <c:crosses val="autoZero"/>
        <c:crossBetween val="midCat"/>
        <c:majorUnit val="20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33003300330033003"/>
          <c:y val="0.12432432432432433"/>
          <c:w val="0.37788778877887791"/>
          <c:h val="6.4864864864864868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7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90759075907591E-2"/>
          <c:y val="0.25135135135135134"/>
          <c:w val="0.8910891089108911"/>
          <c:h val="0.57567567567567568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'gp comp words'!$B$1</c:f>
              <c:strCache>
                <c:ptCount val="1"/>
                <c:pt idx="0">
                  <c:v>Good readers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'gp comp words'!$A$2:$A$239</c:f>
              <c:numCache>
                <c:formatCode>General</c:formatCode>
                <c:ptCount val="238"/>
                <c:pt idx="0">
                  <c:v>-24</c:v>
                </c:pt>
                <c:pt idx="1">
                  <c:v>-23.7979798</c:v>
                </c:pt>
                <c:pt idx="2">
                  <c:v>-23.5959596</c:v>
                </c:pt>
                <c:pt idx="3">
                  <c:v>-23.393939400000001</c:v>
                </c:pt>
                <c:pt idx="4">
                  <c:v>-23.191919200000001</c:v>
                </c:pt>
                <c:pt idx="5">
                  <c:v>-22.989899000000001</c:v>
                </c:pt>
                <c:pt idx="6">
                  <c:v>-22.787878800000001</c:v>
                </c:pt>
                <c:pt idx="7">
                  <c:v>-22.585858600000002</c:v>
                </c:pt>
                <c:pt idx="8">
                  <c:v>-22.383838399999998</c:v>
                </c:pt>
                <c:pt idx="9">
                  <c:v>-22.181818199999999</c:v>
                </c:pt>
                <c:pt idx="10">
                  <c:v>-21.979797999999999</c:v>
                </c:pt>
                <c:pt idx="11">
                  <c:v>-21.777777799999999</c:v>
                </c:pt>
                <c:pt idx="12">
                  <c:v>-21.575757599999999</c:v>
                </c:pt>
                <c:pt idx="13">
                  <c:v>-21.3737374</c:v>
                </c:pt>
                <c:pt idx="14">
                  <c:v>-21.1717172</c:v>
                </c:pt>
                <c:pt idx="15">
                  <c:v>-20.969697</c:v>
                </c:pt>
                <c:pt idx="16">
                  <c:v>-20.7676768</c:v>
                </c:pt>
                <c:pt idx="17">
                  <c:v>-20.565656600000001</c:v>
                </c:pt>
                <c:pt idx="18">
                  <c:v>-20.363636400000001</c:v>
                </c:pt>
                <c:pt idx="19">
                  <c:v>-20.161616200000001</c:v>
                </c:pt>
                <c:pt idx="20">
                  <c:v>-19.959596000000001</c:v>
                </c:pt>
                <c:pt idx="21">
                  <c:v>-19.757575800000001</c:v>
                </c:pt>
                <c:pt idx="22">
                  <c:v>-19.555555600000002</c:v>
                </c:pt>
                <c:pt idx="23">
                  <c:v>-19.353535399999998</c:v>
                </c:pt>
                <c:pt idx="24">
                  <c:v>-19.151515199999999</c:v>
                </c:pt>
                <c:pt idx="25">
                  <c:v>-18.949494999999999</c:v>
                </c:pt>
                <c:pt idx="26">
                  <c:v>-18.747474799999999</c:v>
                </c:pt>
                <c:pt idx="27">
                  <c:v>-18.545454599999999</c:v>
                </c:pt>
                <c:pt idx="28">
                  <c:v>-18.3434344</c:v>
                </c:pt>
                <c:pt idx="29">
                  <c:v>-18.1414142</c:v>
                </c:pt>
                <c:pt idx="30">
                  <c:v>-17.939394</c:v>
                </c:pt>
                <c:pt idx="31">
                  <c:v>-17.7373738</c:v>
                </c:pt>
                <c:pt idx="32">
                  <c:v>-17.535353600000001</c:v>
                </c:pt>
                <c:pt idx="33">
                  <c:v>-17.333333400000001</c:v>
                </c:pt>
                <c:pt idx="34">
                  <c:v>-17.131313200000001</c:v>
                </c:pt>
                <c:pt idx="35">
                  <c:v>-16.929293000000001</c:v>
                </c:pt>
                <c:pt idx="36">
                  <c:v>-16.727272800000001</c:v>
                </c:pt>
                <c:pt idx="37">
                  <c:v>-16.525252600000002</c:v>
                </c:pt>
                <c:pt idx="38">
                  <c:v>-16.323232399999998</c:v>
                </c:pt>
                <c:pt idx="39">
                  <c:v>-16.121212199999999</c:v>
                </c:pt>
                <c:pt idx="40">
                  <c:v>-15.919192000000001</c:v>
                </c:pt>
                <c:pt idx="41">
                  <c:v>-15.717171799999999</c:v>
                </c:pt>
                <c:pt idx="42">
                  <c:v>-15.515151599999999</c:v>
                </c:pt>
                <c:pt idx="43">
                  <c:v>-15.3131314</c:v>
                </c:pt>
                <c:pt idx="44">
                  <c:v>-15.1111112</c:v>
                </c:pt>
                <c:pt idx="45">
                  <c:v>-14.909091</c:v>
                </c:pt>
                <c:pt idx="46">
                  <c:v>-14.7070708</c:v>
                </c:pt>
                <c:pt idx="47">
                  <c:v>-14.505050600000001</c:v>
                </c:pt>
                <c:pt idx="48">
                  <c:v>-14.303030400000001</c:v>
                </c:pt>
                <c:pt idx="49">
                  <c:v>-14.101010199999999</c:v>
                </c:pt>
                <c:pt idx="50">
                  <c:v>-13.89899</c:v>
                </c:pt>
                <c:pt idx="51">
                  <c:v>-13.6969698</c:v>
                </c:pt>
                <c:pt idx="52">
                  <c:v>-13.4949496</c:v>
                </c:pt>
                <c:pt idx="53">
                  <c:v>-13.2929294</c:v>
                </c:pt>
                <c:pt idx="54">
                  <c:v>-13.0909092</c:v>
                </c:pt>
                <c:pt idx="55">
                  <c:v>-12.888889000000001</c:v>
                </c:pt>
                <c:pt idx="56">
                  <c:v>-12.686868799999999</c:v>
                </c:pt>
                <c:pt idx="57">
                  <c:v>-12.484848599999999</c:v>
                </c:pt>
                <c:pt idx="58">
                  <c:v>-12.2828284</c:v>
                </c:pt>
                <c:pt idx="59">
                  <c:v>-12.0808082</c:v>
                </c:pt>
                <c:pt idx="60">
                  <c:v>-11.878788</c:v>
                </c:pt>
                <c:pt idx="61">
                  <c:v>-11.6767678</c:v>
                </c:pt>
                <c:pt idx="62">
                  <c:v>-11.474747600000001</c:v>
                </c:pt>
                <c:pt idx="63">
                  <c:v>-11.272727400000001</c:v>
                </c:pt>
                <c:pt idx="64">
                  <c:v>-11.070707199999999</c:v>
                </c:pt>
                <c:pt idx="65">
                  <c:v>-10.868687</c:v>
                </c:pt>
                <c:pt idx="66">
                  <c:v>-10.6666668</c:v>
                </c:pt>
                <c:pt idx="67">
                  <c:v>-10.4646466</c:v>
                </c:pt>
                <c:pt idx="68">
                  <c:v>-10.2626264</c:v>
                </c:pt>
                <c:pt idx="69">
                  <c:v>-10.0606062</c:v>
                </c:pt>
                <c:pt idx="70">
                  <c:v>-9.8585860000000007</c:v>
                </c:pt>
                <c:pt idx="71">
                  <c:v>-9.6565657999999992</c:v>
                </c:pt>
                <c:pt idx="72">
                  <c:v>-9.4545455999999994</c:v>
                </c:pt>
                <c:pt idx="73">
                  <c:v>-9.2525253999999997</c:v>
                </c:pt>
                <c:pt idx="74">
                  <c:v>-9.0505051999999999</c:v>
                </c:pt>
                <c:pt idx="75">
                  <c:v>-8.8484850000000002</c:v>
                </c:pt>
                <c:pt idx="76">
                  <c:v>-8.6464648000000004</c:v>
                </c:pt>
                <c:pt idx="77">
                  <c:v>-8.4444446000000006</c:v>
                </c:pt>
                <c:pt idx="78">
                  <c:v>-8.2424244000000009</c:v>
                </c:pt>
                <c:pt idx="79">
                  <c:v>-8.0404041999999993</c:v>
                </c:pt>
                <c:pt idx="80">
                  <c:v>-7.8383839999999996</c:v>
                </c:pt>
                <c:pt idx="81">
                  <c:v>-7.6363637999999998</c:v>
                </c:pt>
                <c:pt idx="82">
                  <c:v>-7.4343436000000001</c:v>
                </c:pt>
                <c:pt idx="83">
                  <c:v>-7.2323234000000003</c:v>
                </c:pt>
                <c:pt idx="84">
                  <c:v>-7.0303031999999996</c:v>
                </c:pt>
                <c:pt idx="85">
                  <c:v>-6.8282829999999999</c:v>
                </c:pt>
                <c:pt idx="86">
                  <c:v>-6.6262628000000001</c:v>
                </c:pt>
                <c:pt idx="87">
                  <c:v>-6.4242426000000004</c:v>
                </c:pt>
                <c:pt idx="88">
                  <c:v>-6.2222223999999997</c:v>
                </c:pt>
                <c:pt idx="89">
                  <c:v>-6.0202021999999999</c:v>
                </c:pt>
                <c:pt idx="90">
                  <c:v>-5.8181820000000002</c:v>
                </c:pt>
                <c:pt idx="91">
                  <c:v>-5.6161618000000004</c:v>
                </c:pt>
                <c:pt idx="92">
                  <c:v>-5.4141415999999998</c:v>
                </c:pt>
                <c:pt idx="93">
                  <c:v>-5.2121214</c:v>
                </c:pt>
                <c:pt idx="94">
                  <c:v>-5.0101012000000003</c:v>
                </c:pt>
                <c:pt idx="95">
                  <c:v>-4.8080809999999996</c:v>
                </c:pt>
                <c:pt idx="96">
                  <c:v>-4.6060607999999998</c:v>
                </c:pt>
                <c:pt idx="97">
                  <c:v>-4.4040406000000001</c:v>
                </c:pt>
                <c:pt idx="98">
                  <c:v>-4.2020204000000003</c:v>
                </c:pt>
                <c:pt idx="99">
                  <c:v>-4.0000001999999997</c:v>
                </c:pt>
                <c:pt idx="100">
                  <c:v>-3.7979799999999999</c:v>
                </c:pt>
                <c:pt idx="101">
                  <c:v>-3.5959598000000002</c:v>
                </c:pt>
                <c:pt idx="102">
                  <c:v>-3.3939395999999999</c:v>
                </c:pt>
                <c:pt idx="103">
                  <c:v>-3.1919194000000002</c:v>
                </c:pt>
                <c:pt idx="104">
                  <c:v>-2.9898992</c:v>
                </c:pt>
                <c:pt idx="105">
                  <c:v>-2.7878790000000002</c:v>
                </c:pt>
                <c:pt idx="106">
                  <c:v>-2.5858588</c:v>
                </c:pt>
                <c:pt idx="107">
                  <c:v>-2.3838385999999998</c:v>
                </c:pt>
                <c:pt idx="108">
                  <c:v>-2.1818184</c:v>
                </c:pt>
                <c:pt idx="109">
                  <c:v>-1.9797982000000001</c:v>
                </c:pt>
                <c:pt idx="110">
                  <c:v>-1.7777780000000001</c:v>
                </c:pt>
                <c:pt idx="111">
                  <c:v>-1.5757578000000001</c:v>
                </c:pt>
                <c:pt idx="112">
                  <c:v>-1.3737375999999999</c:v>
                </c:pt>
                <c:pt idx="113">
                  <c:v>-1.1717173999999999</c:v>
                </c:pt>
                <c:pt idx="114">
                  <c:v>-0.96969720000000004</c:v>
                </c:pt>
                <c:pt idx="115">
                  <c:v>-0.76767700000000005</c:v>
                </c:pt>
                <c:pt idx="116">
                  <c:v>-0.56565679999999996</c:v>
                </c:pt>
                <c:pt idx="117">
                  <c:v>-0.36363659999999998</c:v>
                </c:pt>
                <c:pt idx="118">
                  <c:v>-0.16161639999999999</c:v>
                </c:pt>
                <c:pt idx="119">
                  <c:v>4.0403799999999997E-2</c:v>
                </c:pt>
                <c:pt idx="120">
                  <c:v>0.242424</c:v>
                </c:pt>
                <c:pt idx="121">
                  <c:v>0.44444420000000001</c:v>
                </c:pt>
                <c:pt idx="122">
                  <c:v>0.64646440000000005</c:v>
                </c:pt>
                <c:pt idx="123">
                  <c:v>0.84848460000000003</c:v>
                </c:pt>
                <c:pt idx="124">
                  <c:v>1.0505047999999999</c:v>
                </c:pt>
                <c:pt idx="125">
                  <c:v>1.2525249999999999</c:v>
                </c:pt>
                <c:pt idx="126">
                  <c:v>1.4545452000000001</c:v>
                </c:pt>
                <c:pt idx="127">
                  <c:v>1.6565654000000001</c:v>
                </c:pt>
                <c:pt idx="128">
                  <c:v>1.8585856000000001</c:v>
                </c:pt>
                <c:pt idx="129">
                  <c:v>2.0606057999999998</c:v>
                </c:pt>
                <c:pt idx="130">
                  <c:v>2.262626</c:v>
                </c:pt>
                <c:pt idx="131">
                  <c:v>2.4646461999999998</c:v>
                </c:pt>
                <c:pt idx="132">
                  <c:v>2.6666664</c:v>
                </c:pt>
                <c:pt idx="133">
                  <c:v>2.8686866000000002</c:v>
                </c:pt>
                <c:pt idx="134">
                  <c:v>3.0707068</c:v>
                </c:pt>
                <c:pt idx="135">
                  <c:v>3.2727270000000002</c:v>
                </c:pt>
                <c:pt idx="136">
                  <c:v>3.4747471999999999</c:v>
                </c:pt>
                <c:pt idx="137">
                  <c:v>3.6767674000000001</c:v>
                </c:pt>
                <c:pt idx="138">
                  <c:v>3.8787875999999999</c:v>
                </c:pt>
                <c:pt idx="139">
                  <c:v>4.0808077999999997</c:v>
                </c:pt>
                <c:pt idx="140">
                  <c:v>4.2828280000000003</c:v>
                </c:pt>
                <c:pt idx="141">
                  <c:v>4.4848482000000001</c:v>
                </c:pt>
                <c:pt idx="142">
                  <c:v>4.6868683999999998</c:v>
                </c:pt>
                <c:pt idx="143">
                  <c:v>4.8888885999999996</c:v>
                </c:pt>
                <c:pt idx="144">
                  <c:v>5.0909088000000002</c:v>
                </c:pt>
                <c:pt idx="145">
                  <c:v>5.292929</c:v>
                </c:pt>
                <c:pt idx="146">
                  <c:v>5.4949491999999998</c:v>
                </c:pt>
                <c:pt idx="147">
                  <c:v>5.6969694000000004</c:v>
                </c:pt>
                <c:pt idx="148">
                  <c:v>5.8989896000000002</c:v>
                </c:pt>
                <c:pt idx="149">
                  <c:v>6.1010097999999999</c:v>
                </c:pt>
                <c:pt idx="150">
                  <c:v>6.3030299999999997</c:v>
                </c:pt>
                <c:pt idx="151">
                  <c:v>6.5050502000000003</c:v>
                </c:pt>
                <c:pt idx="152">
                  <c:v>6.7070704000000001</c:v>
                </c:pt>
                <c:pt idx="153">
                  <c:v>6.9090905999999999</c:v>
                </c:pt>
                <c:pt idx="154">
                  <c:v>7.1111107999999996</c:v>
                </c:pt>
                <c:pt idx="155">
                  <c:v>7.3131310000000003</c:v>
                </c:pt>
                <c:pt idx="156">
                  <c:v>7.5151512</c:v>
                </c:pt>
                <c:pt idx="157">
                  <c:v>7.7171713999999998</c:v>
                </c:pt>
                <c:pt idx="158">
                  <c:v>7.9191916000000004</c:v>
                </c:pt>
                <c:pt idx="159">
                  <c:v>8.1212117999999993</c:v>
                </c:pt>
                <c:pt idx="160">
                  <c:v>8.3232320000000009</c:v>
                </c:pt>
                <c:pt idx="161">
                  <c:v>8.5252522000000006</c:v>
                </c:pt>
                <c:pt idx="162">
                  <c:v>8.7272724000000004</c:v>
                </c:pt>
                <c:pt idx="163">
                  <c:v>8.9292926000000001</c:v>
                </c:pt>
                <c:pt idx="164">
                  <c:v>9.1313127999999999</c:v>
                </c:pt>
                <c:pt idx="165">
                  <c:v>9.3333329999999997</c:v>
                </c:pt>
                <c:pt idx="166">
                  <c:v>9.5353531999999994</c:v>
                </c:pt>
                <c:pt idx="167">
                  <c:v>9.7373733999999992</c:v>
                </c:pt>
                <c:pt idx="168">
                  <c:v>9.9393936000000007</c:v>
                </c:pt>
                <c:pt idx="169">
                  <c:v>10.1414138</c:v>
                </c:pt>
                <c:pt idx="170">
                  <c:v>10.343434</c:v>
                </c:pt>
                <c:pt idx="171">
                  <c:v>10.5454542</c:v>
                </c:pt>
                <c:pt idx="172">
                  <c:v>10.7474744</c:v>
                </c:pt>
                <c:pt idx="173">
                  <c:v>10.9494946</c:v>
                </c:pt>
                <c:pt idx="174">
                  <c:v>11.151514799999999</c:v>
                </c:pt>
                <c:pt idx="175">
                  <c:v>11.353535000000001</c:v>
                </c:pt>
                <c:pt idx="176">
                  <c:v>11.555555200000001</c:v>
                </c:pt>
                <c:pt idx="177">
                  <c:v>11.7575754</c:v>
                </c:pt>
                <c:pt idx="178">
                  <c:v>11.9595956</c:v>
                </c:pt>
                <c:pt idx="179">
                  <c:v>12.1616158</c:v>
                </c:pt>
                <c:pt idx="180">
                  <c:v>12.363636</c:v>
                </c:pt>
                <c:pt idx="181">
                  <c:v>12.565656199999999</c:v>
                </c:pt>
                <c:pt idx="182">
                  <c:v>12.767676399999999</c:v>
                </c:pt>
                <c:pt idx="183">
                  <c:v>12.969696600000001</c:v>
                </c:pt>
                <c:pt idx="184">
                  <c:v>13.1717168</c:v>
                </c:pt>
                <c:pt idx="185">
                  <c:v>13.373737</c:v>
                </c:pt>
                <c:pt idx="186">
                  <c:v>13.5757572</c:v>
                </c:pt>
                <c:pt idx="187">
                  <c:v>13.7777774</c:v>
                </c:pt>
                <c:pt idx="188">
                  <c:v>13.979797599999999</c:v>
                </c:pt>
                <c:pt idx="189">
                  <c:v>14.181817799999999</c:v>
                </c:pt>
                <c:pt idx="190">
                  <c:v>14.383838000000001</c:v>
                </c:pt>
                <c:pt idx="191">
                  <c:v>14.585858200000001</c:v>
                </c:pt>
                <c:pt idx="192">
                  <c:v>14.7878784</c:v>
                </c:pt>
                <c:pt idx="193">
                  <c:v>14.9898986</c:v>
                </c:pt>
                <c:pt idx="194">
                  <c:v>15.1919188</c:v>
                </c:pt>
                <c:pt idx="195">
                  <c:v>15.393939</c:v>
                </c:pt>
                <c:pt idx="196">
                  <c:v>15.595959199999999</c:v>
                </c:pt>
                <c:pt idx="197">
                  <c:v>15.797979399999999</c:v>
                </c:pt>
                <c:pt idx="198">
                  <c:v>15.999999600000001</c:v>
                </c:pt>
                <c:pt idx="199">
                  <c:v>16.202019799999999</c:v>
                </c:pt>
                <c:pt idx="200">
                  <c:v>16.404039999999998</c:v>
                </c:pt>
                <c:pt idx="201">
                  <c:v>16.606060200000002</c:v>
                </c:pt>
                <c:pt idx="202">
                  <c:v>16.808080400000001</c:v>
                </c:pt>
                <c:pt idx="203">
                  <c:v>17.010100600000001</c:v>
                </c:pt>
                <c:pt idx="204">
                  <c:v>17.212120800000001</c:v>
                </c:pt>
                <c:pt idx="205">
                  <c:v>17.414141000000001</c:v>
                </c:pt>
                <c:pt idx="206">
                  <c:v>17.616161200000001</c:v>
                </c:pt>
                <c:pt idx="207">
                  <c:v>17.8181814</c:v>
                </c:pt>
                <c:pt idx="208">
                  <c:v>18.0202016</c:v>
                </c:pt>
                <c:pt idx="209">
                  <c:v>18.2222218</c:v>
                </c:pt>
                <c:pt idx="210">
                  <c:v>18.424242</c:v>
                </c:pt>
                <c:pt idx="211">
                  <c:v>18.626262199999999</c:v>
                </c:pt>
                <c:pt idx="212">
                  <c:v>18.828282399999999</c:v>
                </c:pt>
                <c:pt idx="213">
                  <c:v>19.030302599999999</c:v>
                </c:pt>
                <c:pt idx="214">
                  <c:v>19.232322799999999</c:v>
                </c:pt>
                <c:pt idx="215">
                  <c:v>19.434342999999998</c:v>
                </c:pt>
                <c:pt idx="216">
                  <c:v>19.636363200000002</c:v>
                </c:pt>
                <c:pt idx="217">
                  <c:v>19.838383400000001</c:v>
                </c:pt>
                <c:pt idx="218">
                  <c:v>20.040403600000001</c:v>
                </c:pt>
                <c:pt idx="219">
                  <c:v>20.242423800000001</c:v>
                </c:pt>
                <c:pt idx="220">
                  <c:v>20.444444000000001</c:v>
                </c:pt>
                <c:pt idx="221">
                  <c:v>20.6464642</c:v>
                </c:pt>
                <c:pt idx="222">
                  <c:v>20.8484844</c:v>
                </c:pt>
                <c:pt idx="223">
                  <c:v>21.0505046</c:v>
                </c:pt>
                <c:pt idx="224">
                  <c:v>21.2525248</c:v>
                </c:pt>
                <c:pt idx="225">
                  <c:v>21.454545</c:v>
                </c:pt>
                <c:pt idx="226">
                  <c:v>21.656565199999999</c:v>
                </c:pt>
                <c:pt idx="227">
                  <c:v>21.858585399999999</c:v>
                </c:pt>
                <c:pt idx="228">
                  <c:v>22.060605599999999</c:v>
                </c:pt>
                <c:pt idx="229">
                  <c:v>22.262625799999999</c:v>
                </c:pt>
                <c:pt idx="230">
                  <c:v>22.464645999999998</c:v>
                </c:pt>
                <c:pt idx="231">
                  <c:v>22.666666200000002</c:v>
                </c:pt>
                <c:pt idx="232">
                  <c:v>22.868686400000001</c:v>
                </c:pt>
                <c:pt idx="233">
                  <c:v>23.070706600000001</c:v>
                </c:pt>
                <c:pt idx="234">
                  <c:v>23.272726800000001</c:v>
                </c:pt>
                <c:pt idx="235">
                  <c:v>23.474747000000001</c:v>
                </c:pt>
                <c:pt idx="236">
                  <c:v>23.6767672</c:v>
                </c:pt>
                <c:pt idx="237">
                  <c:v>24</c:v>
                </c:pt>
              </c:numCache>
            </c:numRef>
          </c:xVal>
          <c:yVal>
            <c:numRef>
              <c:f>'gp comp words'!$B$2:$B$239</c:f>
              <c:numCache>
                <c:formatCode>General</c:formatCode>
                <c:ptCount val="238"/>
                <c:pt idx="0">
                  <c:v>3.2183741809362126E-3</c:v>
                </c:pt>
                <c:pt idx="1">
                  <c:v>3.4240305388480727E-3</c:v>
                </c:pt>
                <c:pt idx="2">
                  <c:v>3.6428279100549784E-3</c:v>
                </c:pt>
                <c:pt idx="3">
                  <c:v>3.8756059025738558E-3</c:v>
                </c:pt>
                <c:pt idx="4">
                  <c:v>4.1232577588679823E-3</c:v>
                </c:pt>
                <c:pt idx="5">
                  <c:v>4.3867337807224852E-3</c:v>
                </c:pt>
                <c:pt idx="6">
                  <c:v>4.6670449726453934E-3</c:v>
                </c:pt>
                <c:pt idx="7">
                  <c:v>4.965266917714521E-3</c:v>
                </c:pt>
                <c:pt idx="8">
                  <c:v>5.2825439006742147E-3</c:v>
                </c:pt>
                <c:pt idx="9">
                  <c:v>5.6200932940254156E-3</c:v>
                </c:pt>
                <c:pt idx="10">
                  <c:v>5.9792102238510701E-3</c:v>
                </c:pt>
                <c:pt idx="11">
                  <c:v>6.3612725331803734E-3</c:v>
                </c:pt>
                <c:pt idx="12">
                  <c:v>6.7677460618234464E-3</c:v>
                </c:pt>
                <c:pt idx="13">
                  <c:v>7.2001902628070292E-3</c:v>
                </c:pt>
                <c:pt idx="14">
                  <c:v>7.6602641768159403E-3</c:v>
                </c:pt>
                <c:pt idx="15">
                  <c:v>8.149732787399026E-3</c:v>
                </c:pt>
                <c:pt idx="16">
                  <c:v>8.6704737811369899E-3</c:v>
                </c:pt>
                <c:pt idx="17">
                  <c:v>9.2244847384980524E-3</c:v>
                </c:pt>
                <c:pt idx="18">
                  <c:v>9.8138907827312639E-3</c:v>
                </c:pt>
                <c:pt idx="19">
                  <c:v>1.0440952715872327E-2</c:v>
                </c:pt>
                <c:pt idx="20">
                  <c:v>1.1108075672769E-2</c:v>
                </c:pt>
                <c:pt idx="21">
                  <c:v>1.1817818325979175E-2</c:v>
                </c:pt>
                <c:pt idx="22">
                  <c:v>1.2572902676461127E-2</c:v>
                </c:pt>
                <c:pt idx="23">
                  <c:v>1.3376224467169694E-2</c:v>
                </c:pt>
                <c:pt idx="24">
                  <c:v>1.4230864259001625E-2</c:v>
                </c:pt>
                <c:pt idx="25">
                  <c:v>1.5140099211006168E-2</c:v>
                </c:pt>
                <c:pt idx="26">
                  <c:v>1.6107415609401515E-2</c:v>
                </c:pt>
                <c:pt idx="27">
                  <c:v>1.7136522192722967E-2</c:v>
                </c:pt>
                <c:pt idx="28">
                  <c:v>1.8231364323383736E-2</c:v>
                </c:pt>
                <c:pt idx="29">
                  <c:v>1.9396139059064239E-2</c:v>
                </c:pt>
                <c:pt idx="30">
                  <c:v>2.0635311180670638E-2</c:v>
                </c:pt>
                <c:pt idx="31">
                  <c:v>2.1953630237129197E-2</c:v>
                </c:pt>
                <c:pt idx="32">
                  <c:v>2.3356148671020874E-2</c:v>
                </c:pt>
                <c:pt idx="33">
                  <c:v>2.4848241093022548E-2</c:v>
                </c:pt>
                <c:pt idx="34">
                  <c:v>2.6435624777319471E-2</c:v>
                </c:pt>
                <c:pt idx="35">
                  <c:v>2.8124381454601097E-2</c:v>
                </c:pt>
                <c:pt idx="36">
                  <c:v>2.9920980483962516E-2</c:v>
                </c:pt>
                <c:pt idx="37">
                  <c:v>3.1832303490020648E-2</c:v>
                </c:pt>
                <c:pt idx="38">
                  <c:v>3.386567055683222E-2</c:v>
                </c:pt>
                <c:pt idx="39">
                  <c:v>3.6028868075784738E-2</c:v>
                </c:pt>
                <c:pt idx="40">
                  <c:v>3.8330178350537321E-2</c:v>
                </c:pt>
                <c:pt idx="41">
                  <c:v>4.0778411068331674E-2</c:v>
                </c:pt>
                <c:pt idx="42">
                  <c:v>4.3382936753590805E-2</c:v>
                </c:pt>
                <c:pt idx="43">
                  <c:v>4.6153722326691057E-2</c:v>
                </c:pt>
                <c:pt idx="44">
                  <c:v>4.9101368898148971E-2</c:v>
                </c:pt>
                <c:pt idx="45">
                  <c:v>5.2237151936225405E-2</c:v>
                </c:pt>
                <c:pt idx="46">
                  <c:v>5.5573063954132661E-2</c:v>
                </c:pt>
                <c:pt idx="47">
                  <c:v>5.9121859871654039E-2</c:v>
                </c:pt>
                <c:pt idx="48">
                  <c:v>6.2897105215065724E-2</c:v>
                </c:pt>
                <c:pt idx="49">
                  <c:v>6.691322732880628E-2</c:v>
                </c:pt>
                <c:pt idx="50">
                  <c:v>7.1185569782384772E-2</c:v>
                </c:pt>
                <c:pt idx="51">
                  <c:v>7.5730450166571983E-2</c:v>
                </c:pt>
                <c:pt idx="52">
                  <c:v>8.0565221483993241E-2</c:v>
                </c:pt>
                <c:pt idx="53">
                  <c:v>8.5708337350852107E-2</c:v>
                </c:pt>
                <c:pt idx="54">
                  <c:v>9.1179421238671163E-2</c:v>
                </c:pt>
                <c:pt idx="55">
                  <c:v>9.6999339997651507E-2</c:v>
                </c:pt>
                <c:pt idx="56">
                  <c:v>0.10319028191653137</c:v>
                </c:pt>
                <c:pt idx="57">
                  <c:v>0.10977583958767391</c:v>
                </c:pt>
                <c:pt idx="58">
                  <c:v>0.11678109786053109</c:v>
                </c:pt>
                <c:pt idx="59">
                  <c:v>0.12423272718161553</c:v>
                </c:pt>
                <c:pt idx="60">
                  <c:v>0.13215908263465151</c:v>
                </c:pt>
                <c:pt idx="61">
                  <c:v>0.1405903090106575</c:v>
                </c:pt>
                <c:pt idx="62">
                  <c:v>0.14955845225431177</c:v>
                </c:pt>
                <c:pt idx="63">
                  <c:v>0.15909757765003799</c:v>
                </c:pt>
                <c:pt idx="64">
                  <c:v>0.16924389512877802</c:v>
                </c:pt>
                <c:pt idx="65">
                  <c:v>0.18003589209434243</c:v>
                </c:pt>
                <c:pt idx="66">
                  <c:v>0.19151447418647624</c:v>
                </c:pt>
                <c:pt idx="67">
                  <c:v>0.20372311441627089</c:v>
                </c:pt>
                <c:pt idx="68">
                  <c:v>0.21670801112818852</c:v>
                </c:pt>
                <c:pt idx="69">
                  <c:v>0.23051825526162653</c:v>
                </c:pt>
                <c:pt idx="70">
                  <c:v>0.24520600740349299</c:v>
                </c:pt>
                <c:pt idx="71">
                  <c:v>0.26082668514151985</c:v>
                </c:pt>
                <c:pt idx="72">
                  <c:v>0.27743916124581092</c:v>
                </c:pt>
                <c:pt idx="73">
                  <c:v>0.29510597322317311</c:v>
                </c:pt>
                <c:pt idx="74">
                  <c:v>0.31389354480484305</c:v>
                </c:pt>
                <c:pt idx="75">
                  <c:v>0.33387241994297856</c:v>
                </c:pt>
                <c:pt idx="76">
                  <c:v>0.35511750990438068</c:v>
                </c:pt>
                <c:pt idx="77">
                  <c:v>0.37770835406092235</c:v>
                </c:pt>
                <c:pt idx="78">
                  <c:v>0.40172939498461008</c:v>
                </c:pt>
                <c:pt idx="79">
                  <c:v>0.42727026846055344</c:v>
                </c:pt>
                <c:pt idx="80">
                  <c:v>0.45442610903273167</c:v>
                </c:pt>
                <c:pt idx="81">
                  <c:v>0.48329787169463262</c:v>
                </c:pt>
                <c:pt idx="82">
                  <c:v>0.51399267032878904</c:v>
                </c:pt>
                <c:pt idx="83">
                  <c:v>0.54662413348505057</c:v>
                </c:pt>
                <c:pt idx="84">
                  <c:v>0.58131277806609216</c:v>
                </c:pt>
                <c:pt idx="85">
                  <c:v>0.61818640145902437</c:v>
                </c:pt>
                <c:pt idx="86">
                  <c:v>0.65738049261276554</c:v>
                </c:pt>
                <c:pt idx="87">
                  <c:v>0.69903866251063063</c:v>
                </c:pt>
                <c:pt idx="88">
                  <c:v>0.74331309442479454</c:v>
                </c:pt>
                <c:pt idx="89">
                  <c:v>0.790365014262147</c:v>
                </c:pt>
                <c:pt idx="90">
                  <c:v>0.84036518121761083</c:v>
                </c:pt>
                <c:pt idx="91">
                  <c:v>0.89349439883910697</c:v>
                </c:pt>
                <c:pt idx="92">
                  <c:v>0.94994404647565267</c:v>
                </c:pt>
                <c:pt idx="93">
                  <c:v>1.0099166309240044</c:v>
                </c:pt>
                <c:pt idx="94">
                  <c:v>1.073626357906984</c:v>
                </c:pt>
                <c:pt idx="95">
                  <c:v>1.1412997228051216</c:v>
                </c:pt>
                <c:pt idx="96">
                  <c:v>1.213176119819235</c:v>
                </c:pt>
                <c:pt idx="97">
                  <c:v>1.289508468461509</c:v>
                </c:pt>
                <c:pt idx="98">
                  <c:v>1.3705638559528301</c:v>
                </c:pt>
                <c:pt idx="99">
                  <c:v>1.4566241937405842</c:v>
                </c:pt>
                <c:pt idx="100">
                  <c:v>1.5479868859397308</c:v>
                </c:pt>
                <c:pt idx="101">
                  <c:v>1.6449655070364211</c:v>
                </c:pt>
                <c:pt idx="102">
                  <c:v>1.747890485673345</c:v>
                </c:pt>
                <c:pt idx="103">
                  <c:v>1.8571097907549647</c:v>
                </c:pt>
                <c:pt idx="104">
                  <c:v>1.9729896154644317</c:v>
                </c:pt>
                <c:pt idx="105">
                  <c:v>2.0959150540681057</c:v>
                </c:pt>
                <c:pt idx="106">
                  <c:v>2.2262907655942703</c:v>
                </c:pt>
                <c:pt idx="107">
                  <c:v>2.3645416176064229</c:v>
                </c:pt>
                <c:pt idx="108">
                  <c:v>2.5111133023456254</c:v>
                </c:pt>
                <c:pt idx="109">
                  <c:v>2.6664729164889369</c:v>
                </c:pt>
                <c:pt idx="110">
                  <c:v>2.831109494661193</c:v>
                </c:pt>
                <c:pt idx="111">
                  <c:v>3.0055344856461592</c:v>
                </c:pt>
                <c:pt idx="112">
                  <c:v>3.1902821589730479</c:v>
                </c:pt>
                <c:pt idx="113">
                  <c:v>3.3859099282105061</c:v>
                </c:pt>
                <c:pt idx="114">
                  <c:v>3.5929985758903271</c:v>
                </c:pt>
                <c:pt idx="115">
                  <c:v>3.8121523635183459</c:v>
                </c:pt>
                <c:pt idx="116">
                  <c:v>4.0439990086253843</c:v>
                </c:pt>
                <c:pt idx="117">
                  <c:v>4.2891895092862313</c:v>
                </c:pt>
                <c:pt idx="118">
                  <c:v>4.5483977950143677</c:v>
                </c:pt>
                <c:pt idx="119">
                  <c:v>4.8223201814550718</c:v>
                </c:pt>
                <c:pt idx="120">
                  <c:v>5.1116746048869999</c:v>
                </c:pt>
                <c:pt idx="121">
                  <c:v>5.4171996112467093</c:v>
                </c:pt>
                <c:pt idx="122">
                  <c:v>5.7396530732640612</c:v>
                </c:pt>
                <c:pt idx="123">
                  <c:v>6.0798106083994341</c:v>
                </c:pt>
                <c:pt idx="124">
                  <c:v>6.4384636696749498</c:v>
                </c:pt>
                <c:pt idx="125">
                  <c:v>6.8164172812688166</c:v>
                </c:pt>
                <c:pt idx="126">
                  <c:v>7.2144873909798717</c:v>
                </c:pt>
                <c:pt idx="127">
                  <c:v>7.6334978124613189</c:v>
                </c:pt>
                <c:pt idx="128">
                  <c:v>8.0742767315677515</c:v>
                </c:pt>
                <c:pt idx="129">
                  <c:v>8.5376527533611828</c:v>
                </c:pt>
                <c:pt idx="130">
                  <c:v>9.0244504693855827</c:v>
                </c:pt>
                <c:pt idx="131">
                  <c:v>9.5354855288491027</c:v>
                </c:pt>
                <c:pt idx="132">
                  <c:v>10.071559202447386</c:v>
                </c:pt>
                <c:pt idx="133">
                  <c:v>10.633452433807447</c:v>
                </c:pt>
                <c:pt idx="134">
                  <c:v>11.22191938100101</c:v>
                </c:pt>
                <c:pt idx="135">
                  <c:v>11.83768045931596</c:v>
                </c:pt>
                <c:pt idx="136">
                  <c:v>12.481414906501424</c:v>
                </c:pt>
                <c:pt idx="137">
                  <c:v>13.153752902992931</c:v>
                </c:pt>
                <c:pt idx="138">
                  <c:v>13.855267292108582</c:v>
                </c:pt>
                <c:pt idx="139">
                  <c:v>14.586464958759077</c:v>
                </c:pt>
                <c:pt idx="140">
                  <c:v>15.347777939643992</c:v>
                </c:pt>
                <c:pt idx="141">
                  <c:v>16.139554352954935</c:v>
                </c:pt>
                <c:pt idx="142">
                  <c:v>16.962049250940158</c:v>
                </c:pt>
                <c:pt idx="143">
                  <c:v>17.815415513897303</c:v>
                </c:pt>
                <c:pt idx="144">
                  <c:v>18.699694918770536</c:v>
                </c:pt>
                <c:pt idx="145">
                  <c:v>19.614809528988818</c:v>
                </c:pt>
                <c:pt idx="146">
                  <c:v>20.560553563892828</c:v>
                </c:pt>
                <c:pt idx="147">
                  <c:v>21.536585915420488</c:v>
                </c:pt>
                <c:pt idx="148">
                  <c:v>22.542423486003127</c:v>
                </c:pt>
                <c:pt idx="149">
                  <c:v>23.577435524226562</c:v>
                </c:pt>
                <c:pt idx="150">
                  <c:v>24.640839133142048</c:v>
                </c:pt>
                <c:pt idx="151">
                  <c:v>25.731696119660882</c:v>
                </c:pt>
                <c:pt idx="152">
                  <c:v>26.848911341845124</c:v>
                </c:pt>
                <c:pt idx="153">
                  <c:v>27.991232693884353</c:v>
                </c:pt>
                <c:pt idx="154">
                  <c:v>29.157252846086799</c:v>
                </c:pt>
                <c:pt idx="155">
                  <c:v>30.345412829494791</c:v>
                </c:pt>
                <c:pt idx="156">
                  <c:v>31.554007522181792</c:v>
                </c:pt>
                <c:pt idx="157">
                  <c:v>32.781193057571492</c:v>
                </c:pt>
                <c:pt idx="158">
                  <c:v>34.024996135149166</c:v>
                </c:pt>
                <c:pt idx="159">
                  <c:v>35.283325171843025</c:v>
                </c:pt>
                <c:pt idx="160">
                  <c:v>36.55398318945187</c:v>
                </c:pt>
                <c:pt idx="161">
                  <c:v>37.834682291229512</c:v>
                </c:pt>
                <c:pt idx="162">
                  <c:v>39.123059540617398</c:v>
                </c:pt>
                <c:pt idx="163">
                  <c:v>40.416694018650659</c:v>
                </c:pt>
                <c:pt idx="164">
                  <c:v>41.713124805169642</c:v>
                </c:pt>
                <c:pt idx="165">
                  <c:v>43.009869603911014</c:v>
                </c:pt>
                <c:pt idx="166">
                  <c:v>44.304443713858539</c:v>
                </c:pt>
                <c:pt idx="167">
                  <c:v>45.594379039641581</c:v>
                </c:pt>
                <c:pt idx="168">
                  <c:v>46.877242832684786</c:v>
                </c:pt>
                <c:pt idx="169">
                  <c:v>48.150655862279841</c:v>
                </c:pt>
                <c:pt idx="170">
                  <c:v>49.412309731455231</c:v>
                </c:pt>
                <c:pt idx="171">
                  <c:v>50.659983075804966</c:v>
                </c:pt>
                <c:pt idx="172">
                  <c:v>51.891556413341306</c:v>
                </c:pt>
                <c:pt idx="173">
                  <c:v>53.105025448750695</c:v>
                </c:pt>
                <c:pt idx="174">
                  <c:v>54.298512674769007</c:v>
                </c:pt>
                <c:pt idx="175">
                  <c:v>55.470277155259211</c:v>
                </c:pt>
                <c:pt idx="176">
                  <c:v>56.618722417455935</c:v>
                </c:pt>
                <c:pt idx="177">
                  <c:v>57.742402423268274</c:v>
                </c:pt>
                <c:pt idx="178">
                  <c:v>58.840025630152859</c:v>
                </c:pt>
                <c:pt idx="179">
                  <c:v>59.910457189703173</c:v>
                </c:pt>
                <c:pt idx="180">
                  <c:v>60.952719365777973</c:v>
                </c:pt>
                <c:pt idx="181">
                  <c:v>61.965990282980883</c:v>
                </c:pt>
                <c:pt idx="182">
                  <c:v>62.949601140118489</c:v>
                </c:pt>
                <c:pt idx="183">
                  <c:v>63.903032041665455</c:v>
                </c:pt>
                <c:pt idx="184">
                  <c:v>64.825906613235475</c:v>
                </c:pt>
                <c:pt idx="185">
                  <c:v>65.717985574782844</c:v>
                </c:pt>
                <c:pt idx="186">
                  <c:v>66.579159448092312</c:v>
                </c:pt>
                <c:pt idx="187">
                  <c:v>67.409440573538262</c:v>
                </c:pt>
                <c:pt idx="188">
                  <c:v>68.208954605682152</c:v>
                </c:pt>
                <c:pt idx="189">
                  <c:v>68.977931648661155</c:v>
                </c:pt>
                <c:pt idx="190">
                  <c:v>69.716697181152284</c:v>
                </c:pt>
                <c:pt idx="191">
                  <c:v>70.425662907618602</c:v>
                </c:pt>
                <c:pt idx="192">
                  <c:v>71.105317658171515</c:v>
                </c:pt>
                <c:pt idx="193">
                  <c:v>71.756218444274268</c:v>
                </c:pt>
                <c:pt idx="194">
                  <c:v>72.378981762168067</c:v>
                </c:pt>
                <c:pt idx="195">
                  <c:v>72.974275220746591</c:v>
                </c:pt>
                <c:pt idx="196">
                  <c:v>73.542809555992292</c:v>
                </c:pt>
                <c:pt idx="197">
                  <c:v>74.085331080293386</c:v>
                </c:pt>
                <c:pt idx="198">
                  <c:v>74.602614602192091</c:v>
                </c:pt>
                <c:pt idx="199">
                  <c:v>75.095456840513918</c:v>
                </c:pt>
                <c:pt idx="200">
                  <c:v>75.564670346477286</c:v>
                </c:pt>
                <c:pt idx="201">
                  <c:v>76.011077938318707</c:v>
                </c:pt>
                <c:pt idx="202">
                  <c:v>76.435507645181374</c:v>
                </c:pt>
                <c:pt idx="203">
                  <c:v>76.838788150466172</c:v>
                </c:pt>
                <c:pt idx="204">
                  <c:v>77.221744719466798</c:v>
                </c:pt>
                <c:pt idx="205">
                  <c:v>77.585195591820764</c:v>
                </c:pt>
                <c:pt idx="206">
                  <c:v>77.929948816010395</c:v>
                </c:pt>
                <c:pt idx="207">
                  <c:v>78.256799500738325</c:v>
                </c:pt>
                <c:pt idx="208">
                  <c:v>78.566527456375724</c:v>
                </c:pt>
                <c:pt idx="209">
                  <c:v>78.859895198734392</c:v>
                </c:pt>
                <c:pt idx="210">
                  <c:v>79.137646287044575</c:v>
                </c:pt>
                <c:pt idx="211">
                  <c:v>79.400503968136093</c:v>
                </c:pt>
                <c:pt idx="212">
                  <c:v>79.649170099330988</c:v>
                </c:pt>
                <c:pt idx="213">
                  <c:v>79.884324323385215</c:v>
                </c:pt>
                <c:pt idx="214">
                  <c:v>80.10662346989109</c:v>
                </c:pt>
                <c:pt idx="215">
                  <c:v>80.316701158810218</c:v>
                </c:pt>
                <c:pt idx="216">
                  <c:v>80.515167583194568</c:v>
                </c:pt>
                <c:pt idx="217">
                  <c:v>80.702609449623665</c:v>
                </c:pt>
                <c:pt idx="218">
                  <c:v>80.87959005640019</c:v>
                </c:pt>
                <c:pt idx="219">
                  <c:v>81.046649491073111</c:v>
                </c:pt>
                <c:pt idx="220">
                  <c:v>81.204304930368579</c:v>
                </c:pt>
                <c:pt idx="221">
                  <c:v>81.353051027085854</c:v>
                </c:pt>
                <c:pt idx="222">
                  <c:v>81.493360369939921</c:v>
                </c:pt>
                <c:pt idx="223">
                  <c:v>81.625684003694289</c:v>
                </c:pt>
                <c:pt idx="224">
                  <c:v>81.750451998216477</c:v>
                </c:pt>
                <c:pt idx="225">
                  <c:v>81.868074056300188</c:v>
                </c:pt>
                <c:pt idx="226">
                  <c:v>81.978940151228755</c:v>
                </c:pt>
                <c:pt idx="227">
                  <c:v>82.083421186102612</c:v>
                </c:pt>
                <c:pt idx="228">
                  <c:v>82.181869667919869</c:v>
                </c:pt>
                <c:pt idx="229">
                  <c:v>82.274620390285179</c:v>
                </c:pt>
                <c:pt idx="230">
                  <c:v>82.361991119430613</c:v>
                </c:pt>
                <c:pt idx="231">
                  <c:v>82.444283278966267</c:v>
                </c:pt>
                <c:pt idx="232">
                  <c:v>82.521782629441873</c:v>
                </c:pt>
                <c:pt idx="233">
                  <c:v>82.594759939397619</c:v>
                </c:pt>
                <c:pt idx="234">
                  <c:v>82.663471645117852</c:v>
                </c:pt>
                <c:pt idx="235">
                  <c:v>82.728160496778415</c:v>
                </c:pt>
                <c:pt idx="236">
                  <c:v>82.789056189102567</c:v>
                </c:pt>
                <c:pt idx="237">
                  <c:v>82.879137463428009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'gp comp words'!$C$1</c:f>
              <c:strCache>
                <c:ptCount val="1"/>
                <c:pt idx="0">
                  <c:v>Poor readers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'gp comp words'!$A$2:$A$239</c:f>
              <c:numCache>
                <c:formatCode>General</c:formatCode>
                <c:ptCount val="238"/>
                <c:pt idx="0">
                  <c:v>-24</c:v>
                </c:pt>
                <c:pt idx="1">
                  <c:v>-23.7979798</c:v>
                </c:pt>
                <c:pt idx="2">
                  <c:v>-23.5959596</c:v>
                </c:pt>
                <c:pt idx="3">
                  <c:v>-23.393939400000001</c:v>
                </c:pt>
                <c:pt idx="4">
                  <c:v>-23.191919200000001</c:v>
                </c:pt>
                <c:pt idx="5">
                  <c:v>-22.989899000000001</c:v>
                </c:pt>
                <c:pt idx="6">
                  <c:v>-22.787878800000001</c:v>
                </c:pt>
                <c:pt idx="7">
                  <c:v>-22.585858600000002</c:v>
                </c:pt>
                <c:pt idx="8">
                  <c:v>-22.383838399999998</c:v>
                </c:pt>
                <c:pt idx="9">
                  <c:v>-22.181818199999999</c:v>
                </c:pt>
                <c:pt idx="10">
                  <c:v>-21.979797999999999</c:v>
                </c:pt>
                <c:pt idx="11">
                  <c:v>-21.777777799999999</c:v>
                </c:pt>
                <c:pt idx="12">
                  <c:v>-21.575757599999999</c:v>
                </c:pt>
                <c:pt idx="13">
                  <c:v>-21.3737374</c:v>
                </c:pt>
                <c:pt idx="14">
                  <c:v>-21.1717172</c:v>
                </c:pt>
                <c:pt idx="15">
                  <c:v>-20.969697</c:v>
                </c:pt>
                <c:pt idx="16">
                  <c:v>-20.7676768</c:v>
                </c:pt>
                <c:pt idx="17">
                  <c:v>-20.565656600000001</c:v>
                </c:pt>
                <c:pt idx="18">
                  <c:v>-20.363636400000001</c:v>
                </c:pt>
                <c:pt idx="19">
                  <c:v>-20.161616200000001</c:v>
                </c:pt>
                <c:pt idx="20">
                  <c:v>-19.959596000000001</c:v>
                </c:pt>
                <c:pt idx="21">
                  <c:v>-19.757575800000001</c:v>
                </c:pt>
                <c:pt idx="22">
                  <c:v>-19.555555600000002</c:v>
                </c:pt>
                <c:pt idx="23">
                  <c:v>-19.353535399999998</c:v>
                </c:pt>
                <c:pt idx="24">
                  <c:v>-19.151515199999999</c:v>
                </c:pt>
                <c:pt idx="25">
                  <c:v>-18.949494999999999</c:v>
                </c:pt>
                <c:pt idx="26">
                  <c:v>-18.747474799999999</c:v>
                </c:pt>
                <c:pt idx="27">
                  <c:v>-18.545454599999999</c:v>
                </c:pt>
                <c:pt idx="28">
                  <c:v>-18.3434344</c:v>
                </c:pt>
                <c:pt idx="29">
                  <c:v>-18.1414142</c:v>
                </c:pt>
                <c:pt idx="30">
                  <c:v>-17.939394</c:v>
                </c:pt>
                <c:pt idx="31">
                  <c:v>-17.7373738</c:v>
                </c:pt>
                <c:pt idx="32">
                  <c:v>-17.535353600000001</c:v>
                </c:pt>
                <c:pt idx="33">
                  <c:v>-17.333333400000001</c:v>
                </c:pt>
                <c:pt idx="34">
                  <c:v>-17.131313200000001</c:v>
                </c:pt>
                <c:pt idx="35">
                  <c:v>-16.929293000000001</c:v>
                </c:pt>
                <c:pt idx="36">
                  <c:v>-16.727272800000001</c:v>
                </c:pt>
                <c:pt idx="37">
                  <c:v>-16.525252600000002</c:v>
                </c:pt>
                <c:pt idx="38">
                  <c:v>-16.323232399999998</c:v>
                </c:pt>
                <c:pt idx="39">
                  <c:v>-16.121212199999999</c:v>
                </c:pt>
                <c:pt idx="40">
                  <c:v>-15.919192000000001</c:v>
                </c:pt>
                <c:pt idx="41">
                  <c:v>-15.717171799999999</c:v>
                </c:pt>
                <c:pt idx="42">
                  <c:v>-15.515151599999999</c:v>
                </c:pt>
                <c:pt idx="43">
                  <c:v>-15.3131314</c:v>
                </c:pt>
                <c:pt idx="44">
                  <c:v>-15.1111112</c:v>
                </c:pt>
                <c:pt idx="45">
                  <c:v>-14.909091</c:v>
                </c:pt>
                <c:pt idx="46">
                  <c:v>-14.7070708</c:v>
                </c:pt>
                <c:pt idx="47">
                  <c:v>-14.505050600000001</c:v>
                </c:pt>
                <c:pt idx="48">
                  <c:v>-14.303030400000001</c:v>
                </c:pt>
                <c:pt idx="49">
                  <c:v>-14.101010199999999</c:v>
                </c:pt>
                <c:pt idx="50">
                  <c:v>-13.89899</c:v>
                </c:pt>
                <c:pt idx="51">
                  <c:v>-13.6969698</c:v>
                </c:pt>
                <c:pt idx="52">
                  <c:v>-13.4949496</c:v>
                </c:pt>
                <c:pt idx="53">
                  <c:v>-13.2929294</c:v>
                </c:pt>
                <c:pt idx="54">
                  <c:v>-13.0909092</c:v>
                </c:pt>
                <c:pt idx="55">
                  <c:v>-12.888889000000001</c:v>
                </c:pt>
                <c:pt idx="56">
                  <c:v>-12.686868799999999</c:v>
                </c:pt>
                <c:pt idx="57">
                  <c:v>-12.484848599999999</c:v>
                </c:pt>
                <c:pt idx="58">
                  <c:v>-12.2828284</c:v>
                </c:pt>
                <c:pt idx="59">
                  <c:v>-12.0808082</c:v>
                </c:pt>
                <c:pt idx="60">
                  <c:v>-11.878788</c:v>
                </c:pt>
                <c:pt idx="61">
                  <c:v>-11.6767678</c:v>
                </c:pt>
                <c:pt idx="62">
                  <c:v>-11.474747600000001</c:v>
                </c:pt>
                <c:pt idx="63">
                  <c:v>-11.272727400000001</c:v>
                </c:pt>
                <c:pt idx="64">
                  <c:v>-11.070707199999999</c:v>
                </c:pt>
                <c:pt idx="65">
                  <c:v>-10.868687</c:v>
                </c:pt>
                <c:pt idx="66">
                  <c:v>-10.6666668</c:v>
                </c:pt>
                <c:pt idx="67">
                  <c:v>-10.4646466</c:v>
                </c:pt>
                <c:pt idx="68">
                  <c:v>-10.2626264</c:v>
                </c:pt>
                <c:pt idx="69">
                  <c:v>-10.0606062</c:v>
                </c:pt>
                <c:pt idx="70">
                  <c:v>-9.8585860000000007</c:v>
                </c:pt>
                <c:pt idx="71">
                  <c:v>-9.6565657999999992</c:v>
                </c:pt>
                <c:pt idx="72">
                  <c:v>-9.4545455999999994</c:v>
                </c:pt>
                <c:pt idx="73">
                  <c:v>-9.2525253999999997</c:v>
                </c:pt>
                <c:pt idx="74">
                  <c:v>-9.0505051999999999</c:v>
                </c:pt>
                <c:pt idx="75">
                  <c:v>-8.8484850000000002</c:v>
                </c:pt>
                <c:pt idx="76">
                  <c:v>-8.6464648000000004</c:v>
                </c:pt>
                <c:pt idx="77">
                  <c:v>-8.4444446000000006</c:v>
                </c:pt>
                <c:pt idx="78">
                  <c:v>-8.2424244000000009</c:v>
                </c:pt>
                <c:pt idx="79">
                  <c:v>-8.0404041999999993</c:v>
                </c:pt>
                <c:pt idx="80">
                  <c:v>-7.8383839999999996</c:v>
                </c:pt>
                <c:pt idx="81">
                  <c:v>-7.6363637999999998</c:v>
                </c:pt>
                <c:pt idx="82">
                  <c:v>-7.4343436000000001</c:v>
                </c:pt>
                <c:pt idx="83">
                  <c:v>-7.2323234000000003</c:v>
                </c:pt>
                <c:pt idx="84">
                  <c:v>-7.0303031999999996</c:v>
                </c:pt>
                <c:pt idx="85">
                  <c:v>-6.8282829999999999</c:v>
                </c:pt>
                <c:pt idx="86">
                  <c:v>-6.6262628000000001</c:v>
                </c:pt>
                <c:pt idx="87">
                  <c:v>-6.4242426000000004</c:v>
                </c:pt>
                <c:pt idx="88">
                  <c:v>-6.2222223999999997</c:v>
                </c:pt>
                <c:pt idx="89">
                  <c:v>-6.0202021999999999</c:v>
                </c:pt>
                <c:pt idx="90">
                  <c:v>-5.8181820000000002</c:v>
                </c:pt>
                <c:pt idx="91">
                  <c:v>-5.6161618000000004</c:v>
                </c:pt>
                <c:pt idx="92">
                  <c:v>-5.4141415999999998</c:v>
                </c:pt>
                <c:pt idx="93">
                  <c:v>-5.2121214</c:v>
                </c:pt>
                <c:pt idx="94">
                  <c:v>-5.0101012000000003</c:v>
                </c:pt>
                <c:pt idx="95">
                  <c:v>-4.8080809999999996</c:v>
                </c:pt>
                <c:pt idx="96">
                  <c:v>-4.6060607999999998</c:v>
                </c:pt>
                <c:pt idx="97">
                  <c:v>-4.4040406000000001</c:v>
                </c:pt>
                <c:pt idx="98">
                  <c:v>-4.2020204000000003</c:v>
                </c:pt>
                <c:pt idx="99">
                  <c:v>-4.0000001999999997</c:v>
                </c:pt>
                <c:pt idx="100">
                  <c:v>-3.7979799999999999</c:v>
                </c:pt>
                <c:pt idx="101">
                  <c:v>-3.5959598000000002</c:v>
                </c:pt>
                <c:pt idx="102">
                  <c:v>-3.3939395999999999</c:v>
                </c:pt>
                <c:pt idx="103">
                  <c:v>-3.1919194000000002</c:v>
                </c:pt>
                <c:pt idx="104">
                  <c:v>-2.9898992</c:v>
                </c:pt>
                <c:pt idx="105">
                  <c:v>-2.7878790000000002</c:v>
                </c:pt>
                <c:pt idx="106">
                  <c:v>-2.5858588</c:v>
                </c:pt>
                <c:pt idx="107">
                  <c:v>-2.3838385999999998</c:v>
                </c:pt>
                <c:pt idx="108">
                  <c:v>-2.1818184</c:v>
                </c:pt>
                <c:pt idx="109">
                  <c:v>-1.9797982000000001</c:v>
                </c:pt>
                <c:pt idx="110">
                  <c:v>-1.7777780000000001</c:v>
                </c:pt>
                <c:pt idx="111">
                  <c:v>-1.5757578000000001</c:v>
                </c:pt>
                <c:pt idx="112">
                  <c:v>-1.3737375999999999</c:v>
                </c:pt>
                <c:pt idx="113">
                  <c:v>-1.1717173999999999</c:v>
                </c:pt>
                <c:pt idx="114">
                  <c:v>-0.96969720000000004</c:v>
                </c:pt>
                <c:pt idx="115">
                  <c:v>-0.76767700000000005</c:v>
                </c:pt>
                <c:pt idx="116">
                  <c:v>-0.56565679999999996</c:v>
                </c:pt>
                <c:pt idx="117">
                  <c:v>-0.36363659999999998</c:v>
                </c:pt>
                <c:pt idx="118">
                  <c:v>-0.16161639999999999</c:v>
                </c:pt>
                <c:pt idx="119">
                  <c:v>4.0403799999999997E-2</c:v>
                </c:pt>
                <c:pt idx="120">
                  <c:v>0.242424</c:v>
                </c:pt>
                <c:pt idx="121">
                  <c:v>0.44444420000000001</c:v>
                </c:pt>
                <c:pt idx="122">
                  <c:v>0.64646440000000005</c:v>
                </c:pt>
                <c:pt idx="123">
                  <c:v>0.84848460000000003</c:v>
                </c:pt>
                <c:pt idx="124">
                  <c:v>1.0505047999999999</c:v>
                </c:pt>
                <c:pt idx="125">
                  <c:v>1.2525249999999999</c:v>
                </c:pt>
                <c:pt idx="126">
                  <c:v>1.4545452000000001</c:v>
                </c:pt>
                <c:pt idx="127">
                  <c:v>1.6565654000000001</c:v>
                </c:pt>
                <c:pt idx="128">
                  <c:v>1.8585856000000001</c:v>
                </c:pt>
                <c:pt idx="129">
                  <c:v>2.0606057999999998</c:v>
                </c:pt>
                <c:pt idx="130">
                  <c:v>2.262626</c:v>
                </c:pt>
                <c:pt idx="131">
                  <c:v>2.4646461999999998</c:v>
                </c:pt>
                <c:pt idx="132">
                  <c:v>2.6666664</c:v>
                </c:pt>
                <c:pt idx="133">
                  <c:v>2.8686866000000002</c:v>
                </c:pt>
                <c:pt idx="134">
                  <c:v>3.0707068</c:v>
                </c:pt>
                <c:pt idx="135">
                  <c:v>3.2727270000000002</c:v>
                </c:pt>
                <c:pt idx="136">
                  <c:v>3.4747471999999999</c:v>
                </c:pt>
                <c:pt idx="137">
                  <c:v>3.6767674000000001</c:v>
                </c:pt>
                <c:pt idx="138">
                  <c:v>3.8787875999999999</c:v>
                </c:pt>
                <c:pt idx="139">
                  <c:v>4.0808077999999997</c:v>
                </c:pt>
                <c:pt idx="140">
                  <c:v>4.2828280000000003</c:v>
                </c:pt>
                <c:pt idx="141">
                  <c:v>4.4848482000000001</c:v>
                </c:pt>
                <c:pt idx="142">
                  <c:v>4.6868683999999998</c:v>
                </c:pt>
                <c:pt idx="143">
                  <c:v>4.8888885999999996</c:v>
                </c:pt>
                <c:pt idx="144">
                  <c:v>5.0909088000000002</c:v>
                </c:pt>
                <c:pt idx="145">
                  <c:v>5.292929</c:v>
                </c:pt>
                <c:pt idx="146">
                  <c:v>5.4949491999999998</c:v>
                </c:pt>
                <c:pt idx="147">
                  <c:v>5.6969694000000004</c:v>
                </c:pt>
                <c:pt idx="148">
                  <c:v>5.8989896000000002</c:v>
                </c:pt>
                <c:pt idx="149">
                  <c:v>6.1010097999999999</c:v>
                </c:pt>
                <c:pt idx="150">
                  <c:v>6.3030299999999997</c:v>
                </c:pt>
                <c:pt idx="151">
                  <c:v>6.5050502000000003</c:v>
                </c:pt>
                <c:pt idx="152">
                  <c:v>6.7070704000000001</c:v>
                </c:pt>
                <c:pt idx="153">
                  <c:v>6.9090905999999999</c:v>
                </c:pt>
                <c:pt idx="154">
                  <c:v>7.1111107999999996</c:v>
                </c:pt>
                <c:pt idx="155">
                  <c:v>7.3131310000000003</c:v>
                </c:pt>
                <c:pt idx="156">
                  <c:v>7.5151512</c:v>
                </c:pt>
                <c:pt idx="157">
                  <c:v>7.7171713999999998</c:v>
                </c:pt>
                <c:pt idx="158">
                  <c:v>7.9191916000000004</c:v>
                </c:pt>
                <c:pt idx="159">
                  <c:v>8.1212117999999993</c:v>
                </c:pt>
                <c:pt idx="160">
                  <c:v>8.3232320000000009</c:v>
                </c:pt>
                <c:pt idx="161">
                  <c:v>8.5252522000000006</c:v>
                </c:pt>
                <c:pt idx="162">
                  <c:v>8.7272724000000004</c:v>
                </c:pt>
                <c:pt idx="163">
                  <c:v>8.9292926000000001</c:v>
                </c:pt>
                <c:pt idx="164">
                  <c:v>9.1313127999999999</c:v>
                </c:pt>
                <c:pt idx="165">
                  <c:v>9.3333329999999997</c:v>
                </c:pt>
                <c:pt idx="166">
                  <c:v>9.5353531999999994</c:v>
                </c:pt>
                <c:pt idx="167">
                  <c:v>9.7373733999999992</c:v>
                </c:pt>
                <c:pt idx="168">
                  <c:v>9.9393936000000007</c:v>
                </c:pt>
                <c:pt idx="169">
                  <c:v>10.1414138</c:v>
                </c:pt>
                <c:pt idx="170">
                  <c:v>10.343434</c:v>
                </c:pt>
                <c:pt idx="171">
                  <c:v>10.5454542</c:v>
                </c:pt>
                <c:pt idx="172">
                  <c:v>10.7474744</c:v>
                </c:pt>
                <c:pt idx="173">
                  <c:v>10.9494946</c:v>
                </c:pt>
                <c:pt idx="174">
                  <c:v>11.151514799999999</c:v>
                </c:pt>
                <c:pt idx="175">
                  <c:v>11.353535000000001</c:v>
                </c:pt>
                <c:pt idx="176">
                  <c:v>11.555555200000001</c:v>
                </c:pt>
                <c:pt idx="177">
                  <c:v>11.7575754</c:v>
                </c:pt>
                <c:pt idx="178">
                  <c:v>11.9595956</c:v>
                </c:pt>
                <c:pt idx="179">
                  <c:v>12.1616158</c:v>
                </c:pt>
                <c:pt idx="180">
                  <c:v>12.363636</c:v>
                </c:pt>
                <c:pt idx="181">
                  <c:v>12.565656199999999</c:v>
                </c:pt>
                <c:pt idx="182">
                  <c:v>12.767676399999999</c:v>
                </c:pt>
                <c:pt idx="183">
                  <c:v>12.969696600000001</c:v>
                </c:pt>
                <c:pt idx="184">
                  <c:v>13.1717168</c:v>
                </c:pt>
                <c:pt idx="185">
                  <c:v>13.373737</c:v>
                </c:pt>
                <c:pt idx="186">
                  <c:v>13.5757572</c:v>
                </c:pt>
                <c:pt idx="187">
                  <c:v>13.7777774</c:v>
                </c:pt>
                <c:pt idx="188">
                  <c:v>13.979797599999999</c:v>
                </c:pt>
                <c:pt idx="189">
                  <c:v>14.181817799999999</c:v>
                </c:pt>
                <c:pt idx="190">
                  <c:v>14.383838000000001</c:v>
                </c:pt>
                <c:pt idx="191">
                  <c:v>14.585858200000001</c:v>
                </c:pt>
                <c:pt idx="192">
                  <c:v>14.7878784</c:v>
                </c:pt>
                <c:pt idx="193">
                  <c:v>14.9898986</c:v>
                </c:pt>
                <c:pt idx="194">
                  <c:v>15.1919188</c:v>
                </c:pt>
                <c:pt idx="195">
                  <c:v>15.393939</c:v>
                </c:pt>
                <c:pt idx="196">
                  <c:v>15.595959199999999</c:v>
                </c:pt>
                <c:pt idx="197">
                  <c:v>15.797979399999999</c:v>
                </c:pt>
                <c:pt idx="198">
                  <c:v>15.999999600000001</c:v>
                </c:pt>
                <c:pt idx="199">
                  <c:v>16.202019799999999</c:v>
                </c:pt>
                <c:pt idx="200">
                  <c:v>16.404039999999998</c:v>
                </c:pt>
                <c:pt idx="201">
                  <c:v>16.606060200000002</c:v>
                </c:pt>
                <c:pt idx="202">
                  <c:v>16.808080400000001</c:v>
                </c:pt>
                <c:pt idx="203">
                  <c:v>17.010100600000001</c:v>
                </c:pt>
                <c:pt idx="204">
                  <c:v>17.212120800000001</c:v>
                </c:pt>
                <c:pt idx="205">
                  <c:v>17.414141000000001</c:v>
                </c:pt>
                <c:pt idx="206">
                  <c:v>17.616161200000001</c:v>
                </c:pt>
                <c:pt idx="207">
                  <c:v>17.8181814</c:v>
                </c:pt>
                <c:pt idx="208">
                  <c:v>18.0202016</c:v>
                </c:pt>
                <c:pt idx="209">
                  <c:v>18.2222218</c:v>
                </c:pt>
                <c:pt idx="210">
                  <c:v>18.424242</c:v>
                </c:pt>
                <c:pt idx="211">
                  <c:v>18.626262199999999</c:v>
                </c:pt>
                <c:pt idx="212">
                  <c:v>18.828282399999999</c:v>
                </c:pt>
                <c:pt idx="213">
                  <c:v>19.030302599999999</c:v>
                </c:pt>
                <c:pt idx="214">
                  <c:v>19.232322799999999</c:v>
                </c:pt>
                <c:pt idx="215">
                  <c:v>19.434342999999998</c:v>
                </c:pt>
                <c:pt idx="216">
                  <c:v>19.636363200000002</c:v>
                </c:pt>
                <c:pt idx="217">
                  <c:v>19.838383400000001</c:v>
                </c:pt>
                <c:pt idx="218">
                  <c:v>20.040403600000001</c:v>
                </c:pt>
                <c:pt idx="219">
                  <c:v>20.242423800000001</c:v>
                </c:pt>
                <c:pt idx="220">
                  <c:v>20.444444000000001</c:v>
                </c:pt>
                <c:pt idx="221">
                  <c:v>20.6464642</c:v>
                </c:pt>
                <c:pt idx="222">
                  <c:v>20.8484844</c:v>
                </c:pt>
                <c:pt idx="223">
                  <c:v>21.0505046</c:v>
                </c:pt>
                <c:pt idx="224">
                  <c:v>21.2525248</c:v>
                </c:pt>
                <c:pt idx="225">
                  <c:v>21.454545</c:v>
                </c:pt>
                <c:pt idx="226">
                  <c:v>21.656565199999999</c:v>
                </c:pt>
                <c:pt idx="227">
                  <c:v>21.858585399999999</c:v>
                </c:pt>
                <c:pt idx="228">
                  <c:v>22.060605599999999</c:v>
                </c:pt>
                <c:pt idx="229">
                  <c:v>22.262625799999999</c:v>
                </c:pt>
                <c:pt idx="230">
                  <c:v>22.464645999999998</c:v>
                </c:pt>
                <c:pt idx="231">
                  <c:v>22.666666200000002</c:v>
                </c:pt>
                <c:pt idx="232">
                  <c:v>22.868686400000001</c:v>
                </c:pt>
                <c:pt idx="233">
                  <c:v>23.070706600000001</c:v>
                </c:pt>
                <c:pt idx="234">
                  <c:v>23.272726800000001</c:v>
                </c:pt>
                <c:pt idx="235">
                  <c:v>23.474747000000001</c:v>
                </c:pt>
                <c:pt idx="236">
                  <c:v>23.6767672</c:v>
                </c:pt>
                <c:pt idx="237">
                  <c:v>24</c:v>
                </c:pt>
              </c:numCache>
            </c:numRef>
          </c:xVal>
          <c:yVal>
            <c:numRef>
              <c:f>'gp comp words'!$C$2:$C$239</c:f>
              <c:numCache>
                <c:formatCode>General</c:formatCode>
                <c:ptCount val="238"/>
                <c:pt idx="0">
                  <c:v>4.9858566892897194E-2</c:v>
                </c:pt>
                <c:pt idx="1">
                  <c:v>5.1646710983891203E-2</c:v>
                </c:pt>
                <c:pt idx="2">
                  <c:v>5.3498954707012637E-2</c:v>
                </c:pt>
                <c:pt idx="3">
                  <c:v>5.5417593582622909E-2</c:v>
                </c:pt>
                <c:pt idx="4">
                  <c:v>5.7405005172677846E-2</c:v>
                </c:pt>
                <c:pt idx="5">
                  <c:v>5.946365200083311E-2</c:v>
                </c:pt>
                <c:pt idx="6">
                  <c:v>6.1596084575604247E-2</c:v>
                </c:pt>
                <c:pt idx="7">
                  <c:v>6.3804944520153825E-2</c:v>
                </c:pt>
                <c:pt idx="8">
                  <c:v>6.6092967812397069E-2</c:v>
                </c:pt>
                <c:pt idx="9">
                  <c:v>6.8462988139240344E-2</c:v>
                </c:pt>
                <c:pt idx="10">
                  <c:v>7.091794036889304E-2</c:v>
                </c:pt>
                <c:pt idx="11">
                  <c:v>7.346086414532367E-2</c:v>
                </c:pt>
                <c:pt idx="12">
                  <c:v>7.6094907609065093E-2</c:v>
                </c:pt>
                <c:pt idx="13">
                  <c:v>7.8823331248711465E-2</c:v>
                </c:pt>
                <c:pt idx="14">
                  <c:v>8.1649511887592133E-2</c:v>
                </c:pt>
                <c:pt idx="15">
                  <c:v>8.457694681025292E-2</c:v>
                </c:pt>
                <c:pt idx="16">
                  <c:v>8.7609258033526372E-2</c:v>
                </c:pt>
                <c:pt idx="17">
                  <c:v>9.0750196727126434E-2</c:v>
                </c:pt>
                <c:pt idx="18">
                  <c:v>9.4003647788862207E-2</c:v>
                </c:pt>
                <c:pt idx="19">
                  <c:v>9.7373634579728446E-2</c:v>
                </c:pt>
                <c:pt idx="20">
                  <c:v>0.10086432382429819</c:v>
                </c:pt>
                <c:pt idx="21">
                  <c:v>0.10448003068201525</c:v>
                </c:pt>
                <c:pt idx="22">
                  <c:v>0.1082252239951605</c:v>
                </c:pt>
                <c:pt idx="23">
                  <c:v>0.11210453171944793</c:v>
                </c:pt>
                <c:pt idx="24">
                  <c:v>0.11612274654339169</c:v>
                </c:pt>
                <c:pt idx="25">
                  <c:v>0.12028483170277675</c:v>
                </c:pt>
                <c:pt idx="26">
                  <c:v>0.12459592699676027</c:v>
                </c:pt>
                <c:pt idx="27">
                  <c:v>0.12906135501233168</c:v>
                </c:pt>
                <c:pt idx="28">
                  <c:v>0.13368662756406402</c:v>
                </c:pt>
                <c:pt idx="29">
                  <c:v>0.13847745235629808</c:v>
                </c:pt>
                <c:pt idx="30">
                  <c:v>0.14343973987511621</c:v>
                </c:pt>
                <c:pt idx="31">
                  <c:v>0.14857961051768079</c:v>
                </c:pt>
                <c:pt idx="32">
                  <c:v>0.15390340196673574</c:v>
                </c:pt>
                <c:pt idx="33">
                  <c:v>0.15941767681829891</c:v>
                </c:pt>
                <c:pt idx="34">
                  <c:v>0.16512923047080402</c:v>
                </c:pt>
                <c:pt idx="35">
                  <c:v>0.17104509928418948</c:v>
                </c:pt>
                <c:pt idx="36">
                  <c:v>0.17717256901767164</c:v>
                </c:pt>
                <c:pt idx="37">
                  <c:v>0.18351918355518618</c:v>
                </c:pt>
                <c:pt idx="38">
                  <c:v>0.19009275392773037</c:v>
                </c:pt>
                <c:pt idx="39">
                  <c:v>0.19690136764209232</c:v>
                </c:pt>
                <c:pt idx="40">
                  <c:v>0.20395339832571008</c:v>
                </c:pt>
                <c:pt idx="41">
                  <c:v>0.21125751569766343</c:v>
                </c:pt>
                <c:pt idx="42">
                  <c:v>0.2188226958760642</c:v>
                </c:pt>
                <c:pt idx="43">
                  <c:v>0.22665823203237662</c:v>
                </c:pt>
                <c:pt idx="44">
                  <c:v>0.23477374540346743</c:v>
                </c:pt>
                <c:pt idx="45">
                  <c:v>0.24317919667245466</c:v>
                </c:pt>
                <c:pt idx="46">
                  <c:v>0.25188489772969597</c:v>
                </c:pt>
                <c:pt idx="47">
                  <c:v>0.26090152382552884</c:v>
                </c:pt>
                <c:pt idx="48">
                  <c:v>0.27024012612664744</c:v>
                </c:pt>
                <c:pt idx="49">
                  <c:v>0.27991214468827352</c:v>
                </c:pt>
                <c:pt idx="50">
                  <c:v>0.28992942185454823</c:v>
                </c:pt>
                <c:pt idx="51">
                  <c:v>0.30030421609984259</c:v>
                </c:pt>
                <c:pt idx="52">
                  <c:v>0.31104921632394966</c:v>
                </c:pt>
                <c:pt idx="53">
                  <c:v>0.32217755661438335</c:v>
                </c:pt>
                <c:pt idx="54">
                  <c:v>0.33370283148926999</c:v>
                </c:pt>
                <c:pt idx="55">
                  <c:v>0.34563911163456651</c:v>
                </c:pt>
                <c:pt idx="56">
                  <c:v>0.35800096014958893</c:v>
                </c:pt>
                <c:pt idx="57">
                  <c:v>0.37080344931506837</c:v>
                </c:pt>
                <c:pt idx="58">
                  <c:v>0.38406217789818109</c:v>
                </c:pt>
                <c:pt idx="59">
                  <c:v>0.39779328900921368</c:v>
                </c:pt>
                <c:pt idx="60">
                  <c:v>0.41201348852472786</c:v>
                </c:pt>
                <c:pt idx="61">
                  <c:v>0.42674006409227688</c:v>
                </c:pt>
                <c:pt idx="62">
                  <c:v>0.44199090473189689</c:v>
                </c:pt>
                <c:pt idx="63">
                  <c:v>0.45778452104974793</c:v>
                </c:pt>
                <c:pt idx="64">
                  <c:v>0.47414006607941001</c:v>
                </c:pt>
                <c:pt idx="65">
                  <c:v>0.49107735676644604</c:v>
                </c:pt>
                <c:pt idx="66">
                  <c:v>0.50861689611192429</c:v>
                </c:pt>
                <c:pt idx="67">
                  <c:v>0.52677989599064057</c:v>
                </c:pt>
                <c:pt idx="68">
                  <c:v>0.54558830065980302</c:v>
                </c:pt>
                <c:pt idx="69">
                  <c:v>0.56506481097391703</c:v>
                </c:pt>
                <c:pt idx="70">
                  <c:v>0.58523290932155736</c:v>
                </c:pt>
                <c:pt idx="71">
                  <c:v>0.60611688529960639</c:v>
                </c:pt>
                <c:pt idx="72">
                  <c:v>0.62774186214039074</c:v>
                </c:pt>
                <c:pt idx="73">
                  <c:v>0.65013382390694796</c:v>
                </c:pt>
                <c:pt idx="74">
                  <c:v>0.67331964347139395</c:v>
                </c:pt>
                <c:pt idx="75">
                  <c:v>0.69732711129104108</c:v>
                </c:pt>
                <c:pt idx="76">
                  <c:v>0.72218496499653118</c:v>
                </c:pt>
                <c:pt idx="77">
                  <c:v>0.74792291980578274</c:v>
                </c:pt>
                <c:pt idx="78">
                  <c:v>0.77457169977701357</c:v>
                </c:pt>
                <c:pt idx="79">
                  <c:v>0.8021630699134682</c:v>
                </c:pt>
                <c:pt idx="80">
                  <c:v>0.83072986913176572</c:v>
                </c:pt>
                <c:pt idx="81">
                  <c:v>0.8603060441049557</c:v>
                </c:pt>
                <c:pt idx="82">
                  <c:v>0.89092668399044472</c:v>
                </c:pt>
                <c:pt idx="83">
                  <c:v>0.92262805605190767</c:v>
                </c:pt>
                <c:pt idx="84">
                  <c:v>0.95544764218312805</c:v>
                </c:pt>
                <c:pt idx="85">
                  <c:v>0.9894241763403997</c:v>
                </c:pt>
                <c:pt idx="86">
                  <c:v>1.024597682888676</c:v>
                </c:pt>
                <c:pt idx="87">
                  <c:v>1.0610095158650388</c:v>
                </c:pt>
                <c:pt idx="88">
                  <c:v>1.0987023991612885</c:v>
                </c:pt>
                <c:pt idx="89">
                  <c:v>1.1377204676255033</c:v>
                </c:pt>
                <c:pt idx="90">
                  <c:v>1.1781093090802683</c:v>
                </c:pt>
                <c:pt idx="91">
                  <c:v>1.2199160072529356</c:v>
                </c:pt>
                <c:pt idx="92">
                  <c:v>1.2631891856107056</c:v>
                </c:pt>
                <c:pt idx="93">
                  <c:v>1.3079790520905272</c:v>
                </c:pt>
                <c:pt idx="94">
                  <c:v>1.354337444710777</c:v>
                </c:pt>
                <c:pt idx="95">
                  <c:v>1.4023178780483725</c:v>
                </c:pt>
                <c:pt idx="96">
                  <c:v>1.4519755905613947</c:v>
                </c:pt>
                <c:pt idx="97">
                  <c:v>1.5033675927334269</c:v>
                </c:pt>
                <c:pt idx="98">
                  <c:v>1.5565527160116275</c:v>
                </c:pt>
                <c:pt idx="99">
                  <c:v>1.6115916625060449</c:v>
                </c:pt>
                <c:pt idx="100">
                  <c:v>1.6685470554128206</c:v>
                </c:pt>
                <c:pt idx="101">
                  <c:v>1.7274834901187013</c:v>
                </c:pt>
                <c:pt idx="102">
                  <c:v>1.788467585938663</c:v>
                </c:pt>
                <c:pt idx="103">
                  <c:v>1.851568038432436</c:v>
                </c:pt>
                <c:pt idx="104">
                  <c:v>1.9168556722392751</c:v>
                </c:pt>
                <c:pt idx="105">
                  <c:v>1.9844034943634183</c:v>
                </c:pt>
                <c:pt idx="106">
                  <c:v>2.0542867478353286</c:v>
                </c:pt>
                <c:pt idx="107">
                  <c:v>2.1265829656659583</c:v>
                </c:pt>
                <c:pt idx="108">
                  <c:v>2.2013720250029141</c:v>
                </c:pt>
                <c:pt idx="109">
                  <c:v>2.2787362013885244</c:v>
                </c:pt>
                <c:pt idx="110">
                  <c:v>2.358760223010353</c:v>
                </c:pt>
                <c:pt idx="111">
                  <c:v>2.4415313248247075</c:v>
                </c:pt>
                <c:pt idx="112">
                  <c:v>2.5271393024230848</c:v>
                </c:pt>
                <c:pt idx="113">
                  <c:v>2.6156765655002836</c:v>
                </c:pt>
                <c:pt idx="114">
                  <c:v>2.7072381907710819</c:v>
                </c:pt>
                <c:pt idx="115">
                  <c:v>2.801921974169904</c:v>
                </c:pt>
                <c:pt idx="116">
                  <c:v>2.8998284821547582</c:v>
                </c:pt>
                <c:pt idx="117">
                  <c:v>3.0010611019229487</c:v>
                </c:pt>
                <c:pt idx="118">
                  <c:v>3.1057260903315642</c:v>
                </c:pt>
                <c:pt idx="119">
                  <c:v>3.2139326213006103</c:v>
                </c:pt>
                <c:pt idx="120">
                  <c:v>3.3257928314607996</c:v>
                </c:pt>
                <c:pt idx="121">
                  <c:v>3.4414218637914891</c:v>
                </c:pt>
                <c:pt idx="122">
                  <c:v>3.560937908977051</c:v>
                </c:pt>
                <c:pt idx="123">
                  <c:v>3.6844622441920891</c:v>
                </c:pt>
                <c:pt idx="124">
                  <c:v>3.8121192690073955</c:v>
                </c:pt>
                <c:pt idx="125">
                  <c:v>3.9440365380893825</c:v>
                </c:pt>
                <c:pt idx="126">
                  <c:v>4.0803447903459853</c:v>
                </c:pt>
                <c:pt idx="127">
                  <c:v>4.2211779741517184</c:v>
                </c:pt>
                <c:pt idx="128">
                  <c:v>4.3666732682637495</c:v>
                </c:pt>
                <c:pt idx="129">
                  <c:v>4.5169710980195763</c:v>
                </c:pt>
                <c:pt idx="130">
                  <c:v>4.6722151463852351</c:v>
                </c:pt>
                <c:pt idx="131">
                  <c:v>4.8325523594009825</c:v>
                </c:pt>
                <c:pt idx="132">
                  <c:v>4.9981329455492078</c:v>
                </c:pt>
                <c:pt idx="133">
                  <c:v>5.1691103685470265</c:v>
                </c:pt>
                <c:pt idx="134">
                  <c:v>5.3456413330436989</c:v>
                </c:pt>
                <c:pt idx="135">
                  <c:v>5.5278857626808682</c:v>
                </c:pt>
                <c:pt idx="136">
                  <c:v>5.7160067699517336</c:v>
                </c:pt>
                <c:pt idx="137">
                  <c:v>5.9101706172738826</c:v>
                </c:pt>
                <c:pt idx="138">
                  <c:v>6.1105466686697358</c:v>
                </c:pt>
                <c:pt idx="139">
                  <c:v>6.3173073314286956</c:v>
                </c:pt>
                <c:pt idx="140">
                  <c:v>6.5306279871062403</c:v>
                </c:pt>
                <c:pt idx="141">
                  <c:v>6.7506869111977688</c:v>
                </c:pt>
                <c:pt idx="142">
                  <c:v>6.9776651808091277</c:v>
                </c:pt>
                <c:pt idx="143">
                  <c:v>7.2117465696317913</c:v>
                </c:pt>
                <c:pt idx="144">
                  <c:v>7.4531174295189411</c:v>
                </c:pt>
                <c:pt idx="145">
                  <c:v>7.7019665579494907</c:v>
                </c:pt>
                <c:pt idx="146">
                  <c:v>7.9584850506608937</c:v>
                </c:pt>
                <c:pt idx="147">
                  <c:v>8.2228661387285786</c:v>
                </c:pt>
                <c:pt idx="148">
                  <c:v>8.4953050093706768</c:v>
                </c:pt>
                <c:pt idx="149">
                  <c:v>8.7759986097616096</c:v>
                </c:pt>
                <c:pt idx="150">
                  <c:v>9.0651454331476238</c:v>
                </c:pt>
                <c:pt idx="151">
                  <c:v>9.3629452865719482</c:v>
                </c:pt>
                <c:pt idx="152">
                  <c:v>9.6695990395373421</c:v>
                </c:pt>
                <c:pt idx="153">
                  <c:v>9.9853083529599722</c:v>
                </c:pt>
                <c:pt idx="154">
                  <c:v>10.310275387801196</c:v>
                </c:pt>
                <c:pt idx="155">
                  <c:v>10.644702492803571</c:v>
                </c:pt>
                <c:pt idx="156">
                  <c:v>10.988791870804578</c:v>
                </c:pt>
                <c:pt idx="157">
                  <c:v>11.342745223156854</c:v>
                </c:pt>
                <c:pt idx="158">
                  <c:v>11.706763371847444</c:v>
                </c:pt>
                <c:pt idx="159">
                  <c:v>12.0810458589813</c:v>
                </c:pt>
                <c:pt idx="160">
                  <c:v>12.465790523376315</c:v>
                </c:pt>
                <c:pt idx="161">
                  <c:v>12.861193054109078</c:v>
                </c:pt>
                <c:pt idx="162">
                  <c:v>13.267446520952454</c:v>
                </c:pt>
                <c:pt idx="163">
                  <c:v>13.684740881758467</c:v>
                </c:pt>
                <c:pt idx="164">
                  <c:v>14.113262466962874</c:v>
                </c:pt>
                <c:pt idx="165">
                  <c:v>14.553193441521524</c:v>
                </c:pt>
                <c:pt idx="166">
                  <c:v>15.004711244732915</c:v>
                </c:pt>
                <c:pt idx="167">
                  <c:v>15.467988008556548</c:v>
                </c:pt>
                <c:pt idx="168">
                  <c:v>15.943189955202124</c:v>
                </c:pt>
                <c:pt idx="169">
                  <c:v>16.430476774940345</c:v>
                </c:pt>
                <c:pt idx="170">
                  <c:v>16.930000985271459</c:v>
                </c:pt>
                <c:pt idx="171">
                  <c:v>17.441907272781936</c:v>
                </c:pt>
                <c:pt idx="172">
                  <c:v>17.9663318192224</c:v>
                </c:pt>
                <c:pt idx="173">
                  <c:v>18.503401613549531</c:v>
                </c:pt>
                <c:pt idx="174">
                  <c:v>19.05323375189062</c:v>
                </c:pt>
                <c:pt idx="175">
                  <c:v>19.615934727609915</c:v>
                </c:pt>
                <c:pt idx="176">
                  <c:v>20.191599713879413</c:v>
                </c:pt>
                <c:pt idx="177">
                  <c:v>20.780311841381664</c:v>
                </c:pt>
                <c:pt idx="178">
                  <c:v>21.382141473996384</c:v>
                </c:pt>
                <c:pt idx="179">
                  <c:v>21.997145485543861</c:v>
                </c:pt>
                <c:pt idx="180">
                  <c:v>22.625366540874332</c:v>
                </c:pt>
                <c:pt idx="181">
                  <c:v>23.266832384800672</c:v>
                </c:pt>
                <c:pt idx="182">
                  <c:v>23.921555142569535</c:v>
                </c:pt>
                <c:pt idx="183">
                  <c:v>24.589530635750315</c:v>
                </c:pt>
                <c:pt idx="184">
                  <c:v>25.270737717589444</c:v>
                </c:pt>
                <c:pt idx="185">
                  <c:v>25.965137632025904</c:v>
                </c:pt>
                <c:pt idx="186">
                  <c:v>26.672673400690041</c:v>
                </c:pt>
                <c:pt idx="187">
                  <c:v>27.393269242307994</c:v>
                </c:pt>
                <c:pt idx="188">
                  <c:v>28.126830029005816</c:v>
                </c:pt>
                <c:pt idx="189">
                  <c:v>28.873240784047283</c:v>
                </c:pt>
                <c:pt idx="190">
                  <c:v>29.632366225544789</c:v>
                </c:pt>
                <c:pt idx="191">
                  <c:v>30.404050360650995</c:v>
                </c:pt>
                <c:pt idx="192">
                  <c:v>31.188116134667407</c:v>
                </c:pt>
                <c:pt idx="193">
                  <c:v>31.984365139393244</c:v>
                </c:pt>
                <c:pt idx="194">
                  <c:v>32.79257738488139</c:v>
                </c:pt>
                <c:pt idx="195">
                  <c:v>33.612511138567349</c:v>
                </c:pt>
                <c:pt idx="196">
                  <c:v>34.443902835490739</c:v>
                </c:pt>
                <c:pt idx="197">
                  <c:v>35.286467063036923</c:v>
                </c:pt>
                <c:pt idx="198">
                  <c:v>36.139896623288962</c:v>
                </c:pt>
                <c:pt idx="199">
                  <c:v>37.003862675698684</c:v>
                </c:pt>
                <c:pt idx="200">
                  <c:v>37.878014962361299</c:v>
                </c:pt>
                <c:pt idx="201">
                  <c:v>38.761982117713352</c:v>
                </c:pt>
                <c:pt idx="202">
                  <c:v>39.655372063971718</c:v>
                </c:pt>
                <c:pt idx="203">
                  <c:v>40.557772493095449</c:v>
                </c:pt>
                <c:pt idx="204">
                  <c:v>41.468751435486887</c:v>
                </c:pt>
                <c:pt idx="205">
                  <c:v>42.387857915058376</c:v>
                </c:pt>
                <c:pt idx="206">
                  <c:v>43.314622689681876</c:v>
                </c:pt>
                <c:pt idx="207">
                  <c:v>44.248559075416459</c:v>
                </c:pt>
                <c:pt idx="208">
                  <c:v>45.189163852279734</c:v>
                </c:pt>
                <c:pt idx="209">
                  <c:v>46.135918248700527</c:v>
                </c:pt>
                <c:pt idx="210">
                  <c:v>47.088289001168434</c:v>
                </c:pt>
                <c:pt idx="211">
                  <c:v>48.04572948498879</c:v>
                </c:pt>
                <c:pt idx="212">
                  <c:v>49.007680911465933</c:v>
                </c:pt>
                <c:pt idx="213">
                  <c:v>49.973573586281191</c:v>
                </c:pt>
                <c:pt idx="214">
                  <c:v>50.942828223310933</c:v>
                </c:pt>
                <c:pt idx="215">
                  <c:v>51.914857307652049</c:v>
                </c:pt>
                <c:pt idx="216">
                  <c:v>52.889066501192403</c:v>
                </c:pt>
                <c:pt idx="217">
                  <c:v>53.864856083688807</c:v>
                </c:pt>
                <c:pt idx="218">
                  <c:v>54.841622421999418</c:v>
                </c:pt>
                <c:pt idx="219">
                  <c:v>55.818759459865433</c:v>
                </c:pt>
                <c:pt idx="220">
                  <c:v>56.795660220452021</c:v>
                </c:pt>
                <c:pt idx="221">
                  <c:v>57.771718313743591</c:v>
                </c:pt>
                <c:pt idx="222">
                  <c:v>58.746329440844249</c:v>
                </c:pt>
                <c:pt idx="223">
                  <c:v>59.718892887262484</c:v>
                </c:pt>
                <c:pt idx="224">
                  <c:v>60.688812997358667</c:v>
                </c:pt>
                <c:pt idx="225">
                  <c:v>61.655500622303222</c:v>
                </c:pt>
                <c:pt idx="226">
                  <c:v>62.618374534131014</c:v>
                </c:pt>
                <c:pt idx="227">
                  <c:v>63.576862798779274</c:v>
                </c:pt>
                <c:pt idx="228">
                  <c:v>64.530404101358627</c:v>
                </c:pt>
                <c:pt idx="229">
                  <c:v>65.478449017325019</c:v>
                </c:pt>
                <c:pt idx="230">
                  <c:v>66.420461223688122</c:v>
                </c:pt>
                <c:pt idx="231">
                  <c:v>67.355918644903795</c:v>
                </c:pt>
                <c:pt idx="232">
                  <c:v>68.284314528647656</c:v>
                </c:pt>
                <c:pt idx="233">
                  <c:v>69.20515844724622</c:v>
                </c:pt>
                <c:pt idx="234">
                  <c:v>70.117977221145566</c:v>
                </c:pt>
                <c:pt idx="235">
                  <c:v>71.022315761415925</c:v>
                </c:pt>
                <c:pt idx="236">
                  <c:v>71.917737828919002</c:v>
                </c:pt>
                <c:pt idx="237">
                  <c:v>73.330836346407352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0423680"/>
        <c:axId val="240426368"/>
      </c:scatterChart>
      <c:valAx>
        <c:axId val="240423680"/>
        <c:scaling>
          <c:orientation val="minMax"/>
          <c:max val="24"/>
          <c:min val="-24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/>
                  <a:t>Schooling (months)</a:t>
                </a:r>
              </a:p>
            </c:rich>
          </c:tx>
          <c:layout>
            <c:manualLayout>
              <c:xMode val="edge"/>
              <c:yMode val="edge"/>
              <c:x val="0.41584158415841582"/>
              <c:y val="0.9081081081081081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40426368"/>
        <c:crosses val="autoZero"/>
        <c:crossBetween val="midCat"/>
        <c:majorUnit val="6"/>
      </c:valAx>
      <c:valAx>
        <c:axId val="240426368"/>
        <c:scaling>
          <c:orientation val="minMax"/>
          <c:max val="1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/>
                  <a:t>% Accuracy</a:t>
                </a:r>
              </a:p>
            </c:rich>
          </c:tx>
          <c:layout>
            <c:manualLayout>
              <c:xMode val="edge"/>
              <c:yMode val="edge"/>
              <c:x val="1.8151815181518153E-2"/>
              <c:y val="0.4324324324324324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40423680"/>
        <c:crosses val="autoZero"/>
        <c:crossBetween val="midCat"/>
        <c:majorUnit val="20"/>
      </c:valAx>
      <c:spPr>
        <a:noFill/>
        <a:ln w="12700">
          <a:solidFill>
            <a:srgbClr val="00000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33003300330033003"/>
          <c:y val="0.12432432432432433"/>
          <c:w val="0.37788778877887791"/>
          <c:h val="6.4864864864864868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7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860142482189717E-2"/>
          <c:y val="6.5824552388106319E-2"/>
          <c:w val="0.90715673040869904"/>
          <c:h val="0.80683582294891631"/>
        </c:manualLayout>
      </c:layout>
      <c:scatterChart>
        <c:scatterStyle val="lineMarker"/>
        <c:varyColors val="0"/>
        <c:ser>
          <c:idx val="0"/>
          <c:order val="0"/>
          <c:tx>
            <c:strRef>
              <c:f>'simple- graph'!$B$1</c:f>
              <c:strCache>
                <c:ptCount val="1"/>
                <c:pt idx="0">
                  <c:v>Upper bound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'simple- graph'!$A$2:$A$204</c:f>
              <c:numCache>
                <c:formatCode>General</c:formatCode>
                <c:ptCount val="203"/>
                <c:pt idx="0">
                  <c:v>-5</c:v>
                </c:pt>
                <c:pt idx="1">
                  <c:v>-4.949494949</c:v>
                </c:pt>
                <c:pt idx="2">
                  <c:v>-4.898989898</c:v>
                </c:pt>
                <c:pt idx="3">
                  <c:v>-4.8484848469999999</c:v>
                </c:pt>
                <c:pt idx="4">
                  <c:v>-4.7979797959999999</c:v>
                </c:pt>
                <c:pt idx="5">
                  <c:v>-4.7474747449999999</c:v>
                </c:pt>
                <c:pt idx="6">
                  <c:v>-4.6969696939999999</c:v>
                </c:pt>
                <c:pt idx="7">
                  <c:v>-4.6464646429999998</c:v>
                </c:pt>
                <c:pt idx="8">
                  <c:v>-4.5959595919999998</c:v>
                </c:pt>
                <c:pt idx="9">
                  <c:v>-4.5454545409999998</c:v>
                </c:pt>
                <c:pt idx="10">
                  <c:v>-4.4949494899999998</c:v>
                </c:pt>
                <c:pt idx="11">
                  <c:v>-4.4444444389999997</c:v>
                </c:pt>
                <c:pt idx="12">
                  <c:v>-4.3939393879999997</c:v>
                </c:pt>
                <c:pt idx="13">
                  <c:v>-4.3434343369999997</c:v>
                </c:pt>
                <c:pt idx="14">
                  <c:v>-4.2929292859999997</c:v>
                </c:pt>
                <c:pt idx="15">
                  <c:v>-4.2424242349999997</c:v>
                </c:pt>
                <c:pt idx="16">
                  <c:v>-4.1919191839999996</c:v>
                </c:pt>
                <c:pt idx="17">
                  <c:v>-4.1414141329999996</c:v>
                </c:pt>
                <c:pt idx="18">
                  <c:v>-4.0909090819999996</c:v>
                </c:pt>
                <c:pt idx="19">
                  <c:v>-4.0404040309999996</c:v>
                </c:pt>
                <c:pt idx="20">
                  <c:v>-3.98989898</c:v>
                </c:pt>
                <c:pt idx="21">
                  <c:v>-3.939393929</c:v>
                </c:pt>
                <c:pt idx="22">
                  <c:v>-3.8888888779999999</c:v>
                </c:pt>
                <c:pt idx="23">
                  <c:v>-3.8383838269999999</c:v>
                </c:pt>
                <c:pt idx="24">
                  <c:v>-3.7878787759999999</c:v>
                </c:pt>
                <c:pt idx="25">
                  <c:v>-3.7373737249999999</c:v>
                </c:pt>
                <c:pt idx="26">
                  <c:v>-3.6868686739999998</c:v>
                </c:pt>
                <c:pt idx="27">
                  <c:v>-3.6363636230000003</c:v>
                </c:pt>
                <c:pt idx="28">
                  <c:v>-3.5858585720000002</c:v>
                </c:pt>
                <c:pt idx="29">
                  <c:v>-3.5353535210000002</c:v>
                </c:pt>
                <c:pt idx="30">
                  <c:v>-3.4848484700000002</c:v>
                </c:pt>
                <c:pt idx="31">
                  <c:v>-3.4343434190000002</c:v>
                </c:pt>
                <c:pt idx="32">
                  <c:v>-3.3838383680000002</c:v>
                </c:pt>
                <c:pt idx="33">
                  <c:v>-3.3333333170000001</c:v>
                </c:pt>
                <c:pt idx="34">
                  <c:v>-3.2828282660000001</c:v>
                </c:pt>
                <c:pt idx="35">
                  <c:v>-3.2323232150000001</c:v>
                </c:pt>
                <c:pt idx="36">
                  <c:v>-3.1818181640000001</c:v>
                </c:pt>
                <c:pt idx="37">
                  <c:v>-3.131313113</c:v>
                </c:pt>
                <c:pt idx="38">
                  <c:v>-3.080808062</c:v>
                </c:pt>
                <c:pt idx="39">
                  <c:v>-3.030303011</c:v>
                </c:pt>
                <c:pt idx="40">
                  <c:v>-2.97979796</c:v>
                </c:pt>
                <c:pt idx="41">
                  <c:v>-2.9292929089999999</c:v>
                </c:pt>
                <c:pt idx="42">
                  <c:v>-2.8787878579999999</c:v>
                </c:pt>
                <c:pt idx="43">
                  <c:v>-2.8282828069999999</c:v>
                </c:pt>
                <c:pt idx="44">
                  <c:v>-2.7777777559999999</c:v>
                </c:pt>
                <c:pt idx="45">
                  <c:v>-2.7272727049999999</c:v>
                </c:pt>
                <c:pt idx="46">
                  <c:v>-2.6767676539999998</c:v>
                </c:pt>
                <c:pt idx="47">
                  <c:v>-2.6262626029999998</c:v>
                </c:pt>
                <c:pt idx="48">
                  <c:v>-2.5757575519999998</c:v>
                </c:pt>
                <c:pt idx="49">
                  <c:v>-2.5252525009999998</c:v>
                </c:pt>
                <c:pt idx="50">
                  <c:v>-2.4747474499999997</c:v>
                </c:pt>
                <c:pt idx="51">
                  <c:v>-2.4242423989999997</c:v>
                </c:pt>
                <c:pt idx="52">
                  <c:v>-2.3737373479999997</c:v>
                </c:pt>
                <c:pt idx="53">
                  <c:v>-2.3232322969999997</c:v>
                </c:pt>
                <c:pt idx="54">
                  <c:v>-2.2727272460000001</c:v>
                </c:pt>
                <c:pt idx="55">
                  <c:v>-2.2222221950000001</c:v>
                </c:pt>
                <c:pt idx="56">
                  <c:v>-2.171717144</c:v>
                </c:pt>
                <c:pt idx="57">
                  <c:v>-2.121212093</c:v>
                </c:pt>
                <c:pt idx="58">
                  <c:v>-2.070707042</c:v>
                </c:pt>
                <c:pt idx="59">
                  <c:v>-2.020201991</c:v>
                </c:pt>
                <c:pt idx="60">
                  <c:v>-1.96969694</c:v>
                </c:pt>
                <c:pt idx="61">
                  <c:v>-1.9191918889999999</c:v>
                </c:pt>
                <c:pt idx="62">
                  <c:v>-1.8686868379999999</c:v>
                </c:pt>
                <c:pt idx="63">
                  <c:v>-1.8181817869999999</c:v>
                </c:pt>
                <c:pt idx="64">
                  <c:v>-1.7676767359999999</c:v>
                </c:pt>
                <c:pt idx="65">
                  <c:v>-1.7171716849999998</c:v>
                </c:pt>
                <c:pt idx="66">
                  <c:v>-1.6666666339999998</c:v>
                </c:pt>
                <c:pt idx="67">
                  <c:v>-1.6161615829999998</c:v>
                </c:pt>
                <c:pt idx="68">
                  <c:v>-1.5656565319999998</c:v>
                </c:pt>
                <c:pt idx="69">
                  <c:v>-1.5151514809999997</c:v>
                </c:pt>
                <c:pt idx="70">
                  <c:v>-1.4646464299999997</c:v>
                </c:pt>
                <c:pt idx="71">
                  <c:v>-1.4141413789999997</c:v>
                </c:pt>
                <c:pt idx="72">
                  <c:v>-1.3636363279999997</c:v>
                </c:pt>
                <c:pt idx="73">
                  <c:v>-1.3131312769999997</c:v>
                </c:pt>
                <c:pt idx="74">
                  <c:v>-1.2626262259999996</c:v>
                </c:pt>
                <c:pt idx="75">
                  <c:v>-1.2121211750000001</c:v>
                </c:pt>
                <c:pt idx="76">
                  <c:v>-1.161616124</c:v>
                </c:pt>
                <c:pt idx="77">
                  <c:v>-1.111111073</c:v>
                </c:pt>
                <c:pt idx="78">
                  <c:v>-1.060606022</c:v>
                </c:pt>
                <c:pt idx="79">
                  <c:v>-1.010100971</c:v>
                </c:pt>
                <c:pt idx="80">
                  <c:v>-0.95959591999999994</c:v>
                </c:pt>
                <c:pt idx="81">
                  <c:v>-0.90909086899999991</c:v>
                </c:pt>
                <c:pt idx="82">
                  <c:v>-0.85858581799999989</c:v>
                </c:pt>
                <c:pt idx="83">
                  <c:v>-0.80808076699999987</c:v>
                </c:pt>
                <c:pt idx="84">
                  <c:v>-0.75757571599999984</c:v>
                </c:pt>
                <c:pt idx="85">
                  <c:v>-0.70707066499999982</c:v>
                </c:pt>
                <c:pt idx="86">
                  <c:v>-0.6565656139999998</c:v>
                </c:pt>
                <c:pt idx="87">
                  <c:v>-0.60606056299999977</c:v>
                </c:pt>
                <c:pt idx="88">
                  <c:v>-0.55555551199999975</c:v>
                </c:pt>
                <c:pt idx="89">
                  <c:v>-0.50505046099999973</c:v>
                </c:pt>
                <c:pt idx="90">
                  <c:v>-0.45454540999999971</c:v>
                </c:pt>
                <c:pt idx="91">
                  <c:v>-0.40404035899999968</c:v>
                </c:pt>
                <c:pt idx="92">
                  <c:v>-0.35353530799999966</c:v>
                </c:pt>
                <c:pt idx="93">
                  <c:v>-0.30303025699999964</c:v>
                </c:pt>
                <c:pt idx="94">
                  <c:v>-0.25252520599999961</c:v>
                </c:pt>
                <c:pt idx="95">
                  <c:v>-0.20202015499999959</c:v>
                </c:pt>
                <c:pt idx="96">
                  <c:v>-0.15151510399999957</c:v>
                </c:pt>
                <c:pt idx="97">
                  <c:v>-0.10101005299999954</c:v>
                </c:pt>
                <c:pt idx="98">
                  <c:v>-5.0505001999999521E-2</c:v>
                </c:pt>
                <c:pt idx="99">
                  <c:v>4.90000005015645E-8</c:v>
                </c:pt>
                <c:pt idx="100">
                  <c:v>0</c:v>
                </c:pt>
                <c:pt idx="101">
                  <c:v>5.0505100000000525E-2</c:v>
                </c:pt>
                <c:pt idx="102">
                  <c:v>0.10101015100000055</c:v>
                </c:pt>
                <c:pt idx="103">
                  <c:v>0.15151520200000057</c:v>
                </c:pt>
                <c:pt idx="104">
                  <c:v>0.20202025300000059</c:v>
                </c:pt>
                <c:pt idx="105">
                  <c:v>0.25252530400000062</c:v>
                </c:pt>
                <c:pt idx="106">
                  <c:v>0.30303035500000064</c:v>
                </c:pt>
                <c:pt idx="107">
                  <c:v>0.35353540600000066</c:v>
                </c:pt>
                <c:pt idx="108">
                  <c:v>0.4040404569999998</c:v>
                </c:pt>
                <c:pt idx="109">
                  <c:v>0.45454550799999982</c:v>
                </c:pt>
                <c:pt idx="110">
                  <c:v>0.50505055899999984</c:v>
                </c:pt>
                <c:pt idx="111">
                  <c:v>0.55555560999999987</c:v>
                </c:pt>
                <c:pt idx="112">
                  <c:v>0.60606066099999989</c:v>
                </c:pt>
                <c:pt idx="113">
                  <c:v>0.65656571199999991</c:v>
                </c:pt>
                <c:pt idx="114">
                  <c:v>0.70707076299999994</c:v>
                </c:pt>
                <c:pt idx="115">
                  <c:v>0.75757581399999996</c:v>
                </c:pt>
                <c:pt idx="116">
                  <c:v>0.80808086499999998</c:v>
                </c:pt>
                <c:pt idx="117">
                  <c:v>0.858585916</c:v>
                </c:pt>
                <c:pt idx="118">
                  <c:v>0.90909096700000003</c:v>
                </c:pt>
                <c:pt idx="119">
                  <c:v>0.95959601800000005</c:v>
                </c:pt>
                <c:pt idx="120">
                  <c:v>1</c:v>
                </c:pt>
                <c:pt idx="121">
                  <c:v>1.0101010690000001</c:v>
                </c:pt>
                <c:pt idx="122">
                  <c:v>1.0606061200000001</c:v>
                </c:pt>
                <c:pt idx="123">
                  <c:v>1.1111111710000001</c:v>
                </c:pt>
                <c:pt idx="124">
                  <c:v>1.1616162220000001</c:v>
                </c:pt>
                <c:pt idx="125">
                  <c:v>1.2121212730000002</c:v>
                </c:pt>
                <c:pt idx="126">
                  <c:v>1.2626263240000002</c:v>
                </c:pt>
                <c:pt idx="127">
                  <c:v>1.3131313750000002</c:v>
                </c:pt>
                <c:pt idx="128">
                  <c:v>1.3636364260000002</c:v>
                </c:pt>
                <c:pt idx="129">
                  <c:v>1.4141414770000003</c:v>
                </c:pt>
                <c:pt idx="130">
                  <c:v>1.4646465280000003</c:v>
                </c:pt>
                <c:pt idx="131">
                  <c:v>1.5151515790000003</c:v>
                </c:pt>
                <c:pt idx="132">
                  <c:v>1.5656566300000003</c:v>
                </c:pt>
                <c:pt idx="133">
                  <c:v>1.6161616810000003</c:v>
                </c:pt>
                <c:pt idx="134">
                  <c:v>1.6666667320000004</c:v>
                </c:pt>
                <c:pt idx="135">
                  <c:v>1.7171717830000004</c:v>
                </c:pt>
                <c:pt idx="136">
                  <c:v>1.7676768340000004</c:v>
                </c:pt>
                <c:pt idx="137">
                  <c:v>1.8181818850000004</c:v>
                </c:pt>
                <c:pt idx="138">
                  <c:v>1.8686869360000005</c:v>
                </c:pt>
                <c:pt idx="139">
                  <c:v>1.9191919870000005</c:v>
                </c:pt>
                <c:pt idx="140">
                  <c:v>1.9696970380000005</c:v>
                </c:pt>
                <c:pt idx="141">
                  <c:v>2</c:v>
                </c:pt>
                <c:pt idx="142">
                  <c:v>2.0202020890000005</c:v>
                </c:pt>
                <c:pt idx="143">
                  <c:v>2.0707071400000006</c:v>
                </c:pt>
                <c:pt idx="144">
                  <c:v>2.1212121910000006</c:v>
                </c:pt>
                <c:pt idx="145">
                  <c:v>2.1717172420000006</c:v>
                </c:pt>
                <c:pt idx="146">
                  <c:v>2.2222222930000006</c:v>
                </c:pt>
                <c:pt idx="147">
                  <c:v>2.2727273440000006</c:v>
                </c:pt>
                <c:pt idx="148">
                  <c:v>2.3232323950000007</c:v>
                </c:pt>
                <c:pt idx="149">
                  <c:v>2.3737374460000007</c:v>
                </c:pt>
                <c:pt idx="150">
                  <c:v>2.4242424970000007</c:v>
                </c:pt>
                <c:pt idx="151">
                  <c:v>2.4747475480000007</c:v>
                </c:pt>
                <c:pt idx="152">
                  <c:v>2.5252525990000008</c:v>
                </c:pt>
                <c:pt idx="153">
                  <c:v>2.5757576499999999</c:v>
                </c:pt>
                <c:pt idx="154">
                  <c:v>2.6262627009999999</c:v>
                </c:pt>
                <c:pt idx="155">
                  <c:v>2.6767677519999999</c:v>
                </c:pt>
                <c:pt idx="156">
                  <c:v>2.727272803</c:v>
                </c:pt>
                <c:pt idx="157">
                  <c:v>2.777777854</c:v>
                </c:pt>
                <c:pt idx="158">
                  <c:v>2.828282905</c:v>
                </c:pt>
                <c:pt idx="159">
                  <c:v>2.878787956</c:v>
                </c:pt>
                <c:pt idx="160">
                  <c:v>2.9292930070000001</c:v>
                </c:pt>
                <c:pt idx="161">
                  <c:v>2.9797980580000001</c:v>
                </c:pt>
                <c:pt idx="162">
                  <c:v>3</c:v>
                </c:pt>
                <c:pt idx="163">
                  <c:v>3.0303031090000001</c:v>
                </c:pt>
                <c:pt idx="164">
                  <c:v>3.0808081600000001</c:v>
                </c:pt>
                <c:pt idx="165">
                  <c:v>3.1313132110000002</c:v>
                </c:pt>
                <c:pt idx="166">
                  <c:v>3.1818182620000002</c:v>
                </c:pt>
                <c:pt idx="167">
                  <c:v>3.2323233130000002</c:v>
                </c:pt>
                <c:pt idx="168">
                  <c:v>3.2828283640000002</c:v>
                </c:pt>
                <c:pt idx="169">
                  <c:v>3.3333334150000002</c:v>
                </c:pt>
                <c:pt idx="170">
                  <c:v>3.3838384660000003</c:v>
                </c:pt>
                <c:pt idx="171">
                  <c:v>3.4343435170000003</c:v>
                </c:pt>
                <c:pt idx="172">
                  <c:v>3.4848485680000003</c:v>
                </c:pt>
                <c:pt idx="173">
                  <c:v>3.5353536190000003</c:v>
                </c:pt>
                <c:pt idx="174">
                  <c:v>3.5858586700000004</c:v>
                </c:pt>
                <c:pt idx="175">
                  <c:v>3.6363637210000004</c:v>
                </c:pt>
                <c:pt idx="176">
                  <c:v>3.6868687720000004</c:v>
                </c:pt>
                <c:pt idx="177">
                  <c:v>3.7373738230000004</c:v>
                </c:pt>
                <c:pt idx="178">
                  <c:v>3.7878788740000005</c:v>
                </c:pt>
                <c:pt idx="179">
                  <c:v>3.8383839250000005</c:v>
                </c:pt>
                <c:pt idx="180">
                  <c:v>3.8888889760000005</c:v>
                </c:pt>
                <c:pt idx="181">
                  <c:v>3.9393940270000005</c:v>
                </c:pt>
                <c:pt idx="182">
                  <c:v>3.9898990780000005</c:v>
                </c:pt>
                <c:pt idx="183">
                  <c:v>4</c:v>
                </c:pt>
                <c:pt idx="184">
                  <c:v>4.0404041290000006</c:v>
                </c:pt>
                <c:pt idx="185">
                  <c:v>4.0909091800000006</c:v>
                </c:pt>
                <c:pt idx="186">
                  <c:v>4.1414142310000006</c:v>
                </c:pt>
                <c:pt idx="187">
                  <c:v>4.1919192820000006</c:v>
                </c:pt>
                <c:pt idx="188">
                  <c:v>4.2424243330000007</c:v>
                </c:pt>
                <c:pt idx="189">
                  <c:v>4.2929293840000007</c:v>
                </c:pt>
                <c:pt idx="190">
                  <c:v>4.3434344350000007</c:v>
                </c:pt>
                <c:pt idx="191">
                  <c:v>4.3939394860000007</c:v>
                </c:pt>
                <c:pt idx="192">
                  <c:v>4.4444445370000008</c:v>
                </c:pt>
                <c:pt idx="193">
                  <c:v>4.4949495880000008</c:v>
                </c:pt>
                <c:pt idx="194">
                  <c:v>4.5454546390000008</c:v>
                </c:pt>
                <c:pt idx="195">
                  <c:v>4.5959596900000008</c:v>
                </c:pt>
                <c:pt idx="196">
                  <c:v>4.6464647410000008</c:v>
                </c:pt>
                <c:pt idx="197">
                  <c:v>4.6969697920000009</c:v>
                </c:pt>
                <c:pt idx="198">
                  <c:v>4.7474748430000009</c:v>
                </c:pt>
                <c:pt idx="199">
                  <c:v>4.7979798940000009</c:v>
                </c:pt>
                <c:pt idx="200">
                  <c:v>4.8484849450000009</c:v>
                </c:pt>
                <c:pt idx="201">
                  <c:v>4.898989996000001</c:v>
                </c:pt>
                <c:pt idx="202">
                  <c:v>5</c:v>
                </c:pt>
              </c:numCache>
            </c:numRef>
          </c:xVal>
          <c:yVal>
            <c:numRef>
              <c:f>'simple- graph'!$B$2:$B$204</c:f>
              <c:numCache>
                <c:formatCode>General</c:formatCode>
                <c:ptCount val="203"/>
                <c:pt idx="0">
                  <c:v>1.7972365565220371E-2</c:v>
                </c:pt>
                <c:pt idx="1">
                  <c:v>2.0402304359133865E-2</c:v>
                </c:pt>
                <c:pt idx="2">
                  <c:v>2.3136534748256787E-2</c:v>
                </c:pt>
                <c:pt idx="3">
                  <c:v>2.6209750681036037E-2</c:v>
                </c:pt>
                <c:pt idx="4">
                  <c:v>2.9660149092344597E-2</c:v>
                </c:pt>
                <c:pt idx="5">
                  <c:v>3.3529727162791248E-2</c:v>
                </c:pt>
                <c:pt idx="6">
                  <c:v>3.7864598183592425E-2</c:v>
                </c:pt>
                <c:pt idx="7">
                  <c:v>4.2715326442746185E-2</c:v>
                </c:pt>
                <c:pt idx="8">
                  <c:v>4.8137281464735004E-2</c:v>
                </c:pt>
                <c:pt idx="9">
                  <c:v>5.4191011839655287E-2</c:v>
                </c:pt>
                <c:pt idx="10">
                  <c:v>6.094263876789012E-2</c:v>
                </c:pt>
                <c:pt idx="11">
                  <c:v>6.8464269322639423E-2</c:v>
                </c:pt>
                <c:pt idx="12">
                  <c:v>7.6834429294306644E-2</c:v>
                </c:pt>
                <c:pt idx="13">
                  <c:v>8.6138515327521953E-2</c:v>
                </c:pt>
                <c:pt idx="14">
                  <c:v>9.6469265893173686E-2</c:v>
                </c:pt>
                <c:pt idx="15">
                  <c:v>0.10792725045406951</c:v>
                </c:pt>
                <c:pt idx="16">
                  <c:v>0.12062137598374383</c:v>
                </c:pt>
                <c:pt idx="17">
                  <c:v>0.13466940978361869</c:v>
                </c:pt>
                <c:pt idx="18">
                  <c:v>0.15019851731453557</c:v>
                </c:pt>
                <c:pt idx="19">
                  <c:v>0.16734581351512512</c:v>
                </c:pt>
                <c:pt idx="20">
                  <c:v>0.186258925822291</c:v>
                </c:pt>
                <c:pt idx="21">
                  <c:v>0.20709656683920383</c:v>
                </c:pt>
                <c:pt idx="22">
                  <c:v>0.2300291143148015</c:v>
                </c:pt>
                <c:pt idx="23">
                  <c:v>0.25523919580730503</c:v>
                </c:pt>
                <c:pt idx="24">
                  <c:v>0.28292227510434959</c:v>
                </c:pt>
                <c:pt idx="25">
                  <c:v>0.31328723716594192</c:v>
                </c:pt>
                <c:pt idx="26">
                  <c:v>0.34655696804577973</c:v>
                </c:pt>
                <c:pt idx="27">
                  <c:v>0.38296892593397031</c:v>
                </c:pt>
                <c:pt idx="28">
                  <c:v>0.42277569915259011</c:v>
                </c:pt>
                <c:pt idx="29">
                  <c:v>0.46624554662781131</c:v>
                </c:pt>
                <c:pt idx="30">
                  <c:v>0.51366291606171222</c:v>
                </c:pt>
                <c:pt idx="31">
                  <c:v>0.56532893473684742</c:v>
                </c:pt>
                <c:pt idx="32">
                  <c:v>0.62156186761084786</c:v>
                </c:pt>
                <c:pt idx="33">
                  <c:v>0.68269753710061754</c:v>
                </c:pt>
                <c:pt idx="34">
                  <c:v>0.74908969872012199</c:v>
                </c:pt>
                <c:pt idx="35">
                  <c:v>0.82111036652647973</c:v>
                </c:pt>
                <c:pt idx="36">
                  <c:v>0.89915008215033521</c:v>
                </c:pt>
                <c:pt idx="37">
                  <c:v>0.98361812104261737</c:v>
                </c:pt>
                <c:pt idx="38">
                  <c:v>1.0749426294651037</c:v>
                </c:pt>
                <c:pt idx="39">
                  <c:v>1.1735706856909889</c:v>
                </c:pt>
                <c:pt idx="40">
                  <c:v>1.2799682788681128</c:v>
                </c:pt>
                <c:pt idx="41">
                  <c:v>1.3946201990356619</c:v>
                </c:pt>
                <c:pt idx="42">
                  <c:v>1.5180298318788845</c:v>
                </c:pt>
                <c:pt idx="43">
                  <c:v>1.6507188519592131</c:v>
                </c:pt>
                <c:pt idx="44">
                  <c:v>1.7932268083724281</c:v>
                </c:pt>
                <c:pt idx="45">
                  <c:v>1.9461105970679682</c:v>
                </c:pt>
                <c:pt idx="46">
                  <c:v>2.1099438144106064</c:v>
                </c:pt>
                <c:pt idx="47">
                  <c:v>2.285315986983345</c:v>
                </c:pt>
                <c:pt idx="48">
                  <c:v>2.4728316731188342</c:v>
                </c:pt>
                <c:pt idx="49">
                  <c:v>2.6731094322065792</c:v>
                </c:pt>
                <c:pt idx="50">
                  <c:v>2.8867806584546081</c:v>
                </c:pt>
                <c:pt idx="51">
                  <c:v>3.114488276486433</c:v>
                </c:pt>
                <c:pt idx="52">
                  <c:v>3.3568852969254128</c:v>
                </c:pt>
                <c:pt idx="53">
                  <c:v>3.6146332309567768</c:v>
                </c:pt>
                <c:pt idx="54">
                  <c:v>3.8884003637592603</c:v>
                </c:pt>
                <c:pt idx="55">
                  <c:v>4.1788598876595717</c:v>
                </c:pt>
                <c:pt idx="56">
                  <c:v>4.4866878968787285</c:v>
                </c:pt>
                <c:pt idx="57">
                  <c:v>4.8125612468038632</c:v>
                </c:pt>
                <c:pt idx="58">
                  <c:v>5.1571552818257338</c:v>
                </c:pt>
                <c:pt idx="59">
                  <c:v>5.5211414369233038</c:v>
                </c:pt>
                <c:pt idx="60">
                  <c:v>5.9051847193440299</c:v>
                </c:pt>
                <c:pt idx="61">
                  <c:v>6.3099410779128746</c:v>
                </c:pt>
                <c:pt idx="62">
                  <c:v>6.7360546686945977</c:v>
                </c:pt>
                <c:pt idx="63">
                  <c:v>7.184155026922296</c:v>
                </c:pt>
                <c:pt idx="64">
                  <c:v>7.6548541562792796</c:v>
                </c:pt>
                <c:pt idx="65">
                  <c:v>8.1487435477699233</c:v>
                </c:pt>
                <c:pt idx="66">
                  <c:v>8.666391141526173</c:v>
                </c:pt>
                <c:pt idx="67">
                  <c:v>9.2083382459579823</c:v>
                </c:pt>
                <c:pt idx="68">
                  <c:v>9.7750964296559442</c:v>
                </c:pt>
                <c:pt idx="69">
                  <c:v>10.367144402380598</c:v>
                </c:pt>
                <c:pt idx="70">
                  <c:v>10.984924902313553</c:v>
                </c:pt>
                <c:pt idx="71">
                  <c:v>11.628841607488747</c:v>
                </c:pt>
                <c:pt idx="72">
                  <c:v>12.299256089957041</c:v>
                </c:pt>
                <c:pt idx="73">
                  <c:v>12.99648483175298</c:v>
                </c:pt>
                <c:pt idx="74">
                  <c:v>13.720796322119341</c:v>
                </c:pt>
                <c:pt idx="75">
                  <c:v>14.47240825569401</c:v>
                </c:pt>
                <c:pt idx="76">
                  <c:v>15.251484851466808</c:v>
                </c:pt>
                <c:pt idx="77">
                  <c:v>16.058134312264464</c:v>
                </c:pt>
                <c:pt idx="78">
                  <c:v>16.892406444314457</c:v>
                </c:pt>
                <c:pt idx="79">
                  <c:v>17.754290456068848</c:v>
                </c:pt>
                <c:pt idx="80">
                  <c:v>18.643712954935019</c:v>
                </c:pt>
                <c:pt idx="81">
                  <c:v>19.560536159860209</c:v>
                </c:pt>
                <c:pt idx="82">
                  <c:v>20.504556346851718</c:v>
                </c:pt>
                <c:pt idx="83">
                  <c:v>21.475502543487007</c:v>
                </c:pt>
                <c:pt idx="84">
                  <c:v>22.473035487281322</c:v>
                </c:pt>
                <c:pt idx="85">
                  <c:v>23.496746861441373</c:v>
                </c:pt>
                <c:pt idx="86">
                  <c:v>24.546158820048738</c:v>
                </c:pt>
                <c:pt idx="87">
                  <c:v>25.620723813096028</c:v>
                </c:pt>
                <c:pt idx="88">
                  <c:v>26.719824720052465</c:v>
                </c:pt>
                <c:pt idx="89">
                  <c:v>27.842775298776576</c:v>
                </c:pt>
                <c:pt idx="90">
                  <c:v>28.988820954635379</c:v>
                </c:pt>
                <c:pt idx="91">
                  <c:v>30.157139832647296</c:v>
                </c:pt>
                <c:pt idx="92">
                  <c:v>31.346844233356425</c:v>
                </c:pt>
                <c:pt idx="93">
                  <c:v>32.556982350985933</c:v>
                </c:pt>
                <c:pt idx="94">
                  <c:v>33.786540330226849</c:v>
                </c:pt>
                <c:pt idx="95">
                  <c:v>35.034444635814033</c:v>
                </c:pt>
                <c:pt idx="96">
                  <c:v>36.299564726843627</c:v>
                </c:pt>
                <c:pt idx="97">
                  <c:v>37.58071602561472</c:v>
                </c:pt>
                <c:pt idx="98">
                  <c:v>38.876663168653238</c:v>
                </c:pt>
                <c:pt idx="99">
                  <c:v>40.186123525516685</c:v>
                </c:pt>
                <c:pt idx="101">
                  <c:v>41.507770969004639</c:v>
                </c:pt>
                <c:pt idx="102">
                  <c:v>42.840239878529651</c:v>
                </c:pt>
                <c:pt idx="103">
                  <c:v>44.182129356655089</c:v>
                </c:pt>
                <c:pt idx="104">
                  <c:v>45.532007637196472</c:v>
                </c:pt>
                <c:pt idx="105">
                  <c:v>46.888416661827378</c:v>
                </c:pt>
                <c:pt idx="106">
                  <c:v>48.249876800843914</c:v>
                </c:pt>
                <c:pt idx="107">
                  <c:v>49.614891692635474</c:v>
                </c:pt>
                <c:pt idx="108">
                  <c:v>50.981953175495448</c:v>
                </c:pt>
                <c:pt idx="109">
                  <c:v>52.349546284692245</c:v>
                </c:pt>
                <c:pt idx="110">
                  <c:v>53.716154287216064</c:v>
                </c:pt>
                <c:pt idx="111">
                  <c:v>55.080263726324674</c:v>
                </c:pt>
                <c:pt idx="112">
                  <c:v>56.440369447935531</c:v>
                </c:pt>
                <c:pt idx="113">
                  <c:v>57.794979581052409</c:v>
                </c:pt>
                <c:pt idx="114">
                  <c:v>59.142620444770706</c:v>
                </c:pt>
                <c:pt idx="115">
                  <c:v>60.481841354973653</c:v>
                </c:pt>
                <c:pt idx="116">
                  <c:v>61.811219304605764</c:v>
                </c:pt>
                <c:pt idx="117">
                  <c:v>63.129363492382446</c:v>
                </c:pt>
                <c:pt idx="118">
                  <c:v>64.434919675956124</c:v>
                </c:pt>
                <c:pt idx="119">
                  <c:v>65.726574326898358</c:v>
                </c:pt>
                <c:pt idx="121">
                  <c:v>67.00305856636048</c:v>
                </c:pt>
                <c:pt idx="122">
                  <c:v>68.263151861928122</c:v>
                </c:pt>
                <c:pt idx="123">
                  <c:v>69.505685467971901</c:v>
                </c:pt>
                <c:pt idx="124">
                  <c:v>70.7295455936992</c:v>
                </c:pt>
                <c:pt idx="125">
                  <c:v>71.933676285113549</c:v>
                </c:pt>
                <c:pt idx="126">
                  <c:v>73.117082009168911</c:v>
                </c:pt>
                <c:pt idx="127">
                  <c:v>74.278829930547374</c:v>
                </c:pt>
                <c:pt idx="128">
                  <c:v>75.418051873669484</c:v>
                </c:pt>
                <c:pt idx="129">
                  <c:v>76.533945964748767</c:v>
                </c:pt>
                <c:pt idx="130">
                  <c:v>77.625777950904066</c:v>
                </c:pt>
                <c:pt idx="131">
                  <c:v>78.692882195527886</c:v>
                </c:pt>
                <c:pt idx="132">
                  <c:v>79.734662351255011</c:v>
                </c:pt>
                <c:pt idx="133">
                  <c:v>80.750591713967424</c:v>
                </c:pt>
                <c:pt idx="134">
                  <c:v>81.740213263289874</c:v>
                </c:pt>
                <c:pt idx="135">
                  <c:v>82.703139396961049</c:v>
                </c:pt>
                <c:pt idx="136">
                  <c:v>83.639051368291419</c:v>
                </c:pt>
                <c:pt idx="137">
                  <c:v>84.547698437629279</c:v>
                </c:pt>
                <c:pt idx="138">
                  <c:v>85.428896750337444</c:v>
                </c:pt>
                <c:pt idx="139">
                  <c:v>86.282527955225135</c:v>
                </c:pt>
                <c:pt idx="140">
                  <c:v>87.108537578673918</c:v>
                </c:pt>
                <c:pt idx="142">
                  <c:v>87.906933170836098</c:v>
                </c:pt>
                <c:pt idx="143">
                  <c:v>88.677782241263316</c:v>
                </c:pt>
                <c:pt idx="144">
                  <c:v>89.421210002138963</c:v>
                </c:pt>
                <c:pt idx="145">
                  <c:v>90.137396937938377</c:v>
                </c:pt>
                <c:pt idx="146">
                  <c:v>90.826576220825814</c:v>
                </c:pt>
                <c:pt idx="147">
                  <c:v>91.489030991417536</c:v>
                </c:pt>
                <c:pt idx="148">
                  <c:v>92.12509152470065</c:v>
                </c:pt>
                <c:pt idx="149">
                  <c:v>92.735132300899863</c:v>
                </c:pt>
                <c:pt idx="150">
                  <c:v>93.319569000937534</c:v>
                </c:pt>
                <c:pt idx="151">
                  <c:v>93.878855445840713</c:v>
                </c:pt>
                <c:pt idx="152">
                  <c:v>94.413480499023152</c:v>
                </c:pt>
                <c:pt idx="153">
                  <c:v>94.923964949817375</c:v>
                </c:pt>
                <c:pt idx="154">
                  <c:v>95.410858395964055</c:v>
                </c:pt>
                <c:pt idx="155">
                  <c:v>95.874736141991733</c:v>
                </c:pt>
                <c:pt idx="156">
                  <c:v>96.316196129553148</c:v>
                </c:pt>
                <c:pt idx="157">
                  <c:v>96.735855914834389</c:v>
                </c:pt>
                <c:pt idx="158">
                  <c:v>97.134349707133552</c:v>
                </c:pt>
                <c:pt idx="159">
                  <c:v>97.512325481628082</c:v>
                </c:pt>
                <c:pt idx="160">
                  <c:v>97.87044217822617</c:v>
                </c:pt>
                <c:pt idx="161">
                  <c:v>98.209366997240494</c:v>
                </c:pt>
                <c:pt idx="163">
                  <c:v>98.529772801442675</c:v>
                </c:pt>
                <c:pt idx="164">
                  <c:v>98.832335632866659</c:v>
                </c:pt>
                <c:pt idx="165">
                  <c:v>99.117732351538521</c:v>
                </c:pt>
                <c:pt idx="166">
                  <c:v>99.386638402130075</c:v>
                </c:pt>
                <c:pt idx="167">
                  <c:v>99.639725713373295</c:v>
                </c:pt>
                <c:pt idx="168">
                  <c:v>99.877660733940701</c:v>
                </c:pt>
                <c:pt idx="169">
                  <c:v>100</c:v>
                </c:pt>
                <c:pt idx="170">
                  <c:v>100</c:v>
                </c:pt>
                <c:pt idx="171">
                  <c:v>100</c:v>
                </c:pt>
                <c:pt idx="172">
                  <c:v>100</c:v>
                </c:pt>
                <c:pt idx="173">
                  <c:v>100</c:v>
                </c:pt>
                <c:pt idx="174">
                  <c:v>100</c:v>
                </c:pt>
                <c:pt idx="175">
                  <c:v>100</c:v>
                </c:pt>
                <c:pt idx="176">
                  <c:v>100</c:v>
                </c:pt>
                <c:pt idx="177">
                  <c:v>100</c:v>
                </c:pt>
                <c:pt idx="178">
                  <c:v>100</c:v>
                </c:pt>
                <c:pt idx="179">
                  <c:v>100</c:v>
                </c:pt>
                <c:pt idx="180">
                  <c:v>100</c:v>
                </c:pt>
                <c:pt idx="181">
                  <c:v>100</c:v>
                </c:pt>
                <c:pt idx="182">
                  <c:v>100</c:v>
                </c:pt>
                <c:pt idx="183">
                  <c:v>100</c:v>
                </c:pt>
                <c:pt idx="184">
                  <c:v>100</c:v>
                </c:pt>
                <c:pt idx="185">
                  <c:v>100</c:v>
                </c:pt>
                <c:pt idx="186">
                  <c:v>100</c:v>
                </c:pt>
                <c:pt idx="187">
                  <c:v>100</c:v>
                </c:pt>
                <c:pt idx="188">
                  <c:v>100</c:v>
                </c:pt>
                <c:pt idx="189">
                  <c:v>100</c:v>
                </c:pt>
                <c:pt idx="190">
                  <c:v>100</c:v>
                </c:pt>
                <c:pt idx="191">
                  <c:v>100</c:v>
                </c:pt>
                <c:pt idx="192">
                  <c:v>100</c:v>
                </c:pt>
                <c:pt idx="193">
                  <c:v>100</c:v>
                </c:pt>
                <c:pt idx="194">
                  <c:v>100</c:v>
                </c:pt>
                <c:pt idx="195">
                  <c:v>100</c:v>
                </c:pt>
                <c:pt idx="196">
                  <c:v>100</c:v>
                </c:pt>
                <c:pt idx="197">
                  <c:v>100</c:v>
                </c:pt>
                <c:pt idx="198">
                  <c:v>100</c:v>
                </c:pt>
                <c:pt idx="199">
                  <c:v>100</c:v>
                </c:pt>
                <c:pt idx="200">
                  <c:v>100</c:v>
                </c:pt>
                <c:pt idx="201">
                  <c:v>100</c:v>
                </c:pt>
                <c:pt idx="202">
                  <c:v>100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'simple- graph'!$C$1</c:f>
              <c:strCache>
                <c:ptCount val="1"/>
                <c:pt idx="0">
                  <c:v>Mean</c:v>
                </c:pt>
              </c:strCache>
            </c:strRef>
          </c:tx>
          <c:spPr>
            <a:ln w="28575">
              <a:solidFill>
                <a:schemeClr val="accent1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'simple- graph'!$A$2:$A$204</c:f>
              <c:numCache>
                <c:formatCode>General</c:formatCode>
                <c:ptCount val="203"/>
                <c:pt idx="0">
                  <c:v>-5</c:v>
                </c:pt>
                <c:pt idx="1">
                  <c:v>-4.949494949</c:v>
                </c:pt>
                <c:pt idx="2">
                  <c:v>-4.898989898</c:v>
                </c:pt>
                <c:pt idx="3">
                  <c:v>-4.8484848469999999</c:v>
                </c:pt>
                <c:pt idx="4">
                  <c:v>-4.7979797959999999</c:v>
                </c:pt>
                <c:pt idx="5">
                  <c:v>-4.7474747449999999</c:v>
                </c:pt>
                <c:pt idx="6">
                  <c:v>-4.6969696939999999</c:v>
                </c:pt>
                <c:pt idx="7">
                  <c:v>-4.6464646429999998</c:v>
                </c:pt>
                <c:pt idx="8">
                  <c:v>-4.5959595919999998</c:v>
                </c:pt>
                <c:pt idx="9">
                  <c:v>-4.5454545409999998</c:v>
                </c:pt>
                <c:pt idx="10">
                  <c:v>-4.4949494899999998</c:v>
                </c:pt>
                <c:pt idx="11">
                  <c:v>-4.4444444389999997</c:v>
                </c:pt>
                <c:pt idx="12">
                  <c:v>-4.3939393879999997</c:v>
                </c:pt>
                <c:pt idx="13">
                  <c:v>-4.3434343369999997</c:v>
                </c:pt>
                <c:pt idx="14">
                  <c:v>-4.2929292859999997</c:v>
                </c:pt>
                <c:pt idx="15">
                  <c:v>-4.2424242349999997</c:v>
                </c:pt>
                <c:pt idx="16">
                  <c:v>-4.1919191839999996</c:v>
                </c:pt>
                <c:pt idx="17">
                  <c:v>-4.1414141329999996</c:v>
                </c:pt>
                <c:pt idx="18">
                  <c:v>-4.0909090819999996</c:v>
                </c:pt>
                <c:pt idx="19">
                  <c:v>-4.0404040309999996</c:v>
                </c:pt>
                <c:pt idx="20">
                  <c:v>-3.98989898</c:v>
                </c:pt>
                <c:pt idx="21">
                  <c:v>-3.939393929</c:v>
                </c:pt>
                <c:pt idx="22">
                  <c:v>-3.8888888779999999</c:v>
                </c:pt>
                <c:pt idx="23">
                  <c:v>-3.8383838269999999</c:v>
                </c:pt>
                <c:pt idx="24">
                  <c:v>-3.7878787759999999</c:v>
                </c:pt>
                <c:pt idx="25">
                  <c:v>-3.7373737249999999</c:v>
                </c:pt>
                <c:pt idx="26">
                  <c:v>-3.6868686739999998</c:v>
                </c:pt>
                <c:pt idx="27">
                  <c:v>-3.6363636230000003</c:v>
                </c:pt>
                <c:pt idx="28">
                  <c:v>-3.5858585720000002</c:v>
                </c:pt>
                <c:pt idx="29">
                  <c:v>-3.5353535210000002</c:v>
                </c:pt>
                <c:pt idx="30">
                  <c:v>-3.4848484700000002</c:v>
                </c:pt>
                <c:pt idx="31">
                  <c:v>-3.4343434190000002</c:v>
                </c:pt>
                <c:pt idx="32">
                  <c:v>-3.3838383680000002</c:v>
                </c:pt>
                <c:pt idx="33">
                  <c:v>-3.3333333170000001</c:v>
                </c:pt>
                <c:pt idx="34">
                  <c:v>-3.2828282660000001</c:v>
                </c:pt>
                <c:pt idx="35">
                  <c:v>-3.2323232150000001</c:v>
                </c:pt>
                <c:pt idx="36">
                  <c:v>-3.1818181640000001</c:v>
                </c:pt>
                <c:pt idx="37">
                  <c:v>-3.131313113</c:v>
                </c:pt>
                <c:pt idx="38">
                  <c:v>-3.080808062</c:v>
                </c:pt>
                <c:pt idx="39">
                  <c:v>-3.030303011</c:v>
                </c:pt>
                <c:pt idx="40">
                  <c:v>-2.97979796</c:v>
                </c:pt>
                <c:pt idx="41">
                  <c:v>-2.9292929089999999</c:v>
                </c:pt>
                <c:pt idx="42">
                  <c:v>-2.8787878579999999</c:v>
                </c:pt>
                <c:pt idx="43">
                  <c:v>-2.8282828069999999</c:v>
                </c:pt>
                <c:pt idx="44">
                  <c:v>-2.7777777559999999</c:v>
                </c:pt>
                <c:pt idx="45">
                  <c:v>-2.7272727049999999</c:v>
                </c:pt>
                <c:pt idx="46">
                  <c:v>-2.6767676539999998</c:v>
                </c:pt>
                <c:pt idx="47">
                  <c:v>-2.6262626029999998</c:v>
                </c:pt>
                <c:pt idx="48">
                  <c:v>-2.5757575519999998</c:v>
                </c:pt>
                <c:pt idx="49">
                  <c:v>-2.5252525009999998</c:v>
                </c:pt>
                <c:pt idx="50">
                  <c:v>-2.4747474499999997</c:v>
                </c:pt>
                <c:pt idx="51">
                  <c:v>-2.4242423989999997</c:v>
                </c:pt>
                <c:pt idx="52">
                  <c:v>-2.3737373479999997</c:v>
                </c:pt>
                <c:pt idx="53">
                  <c:v>-2.3232322969999997</c:v>
                </c:pt>
                <c:pt idx="54">
                  <c:v>-2.2727272460000001</c:v>
                </c:pt>
                <c:pt idx="55">
                  <c:v>-2.2222221950000001</c:v>
                </c:pt>
                <c:pt idx="56">
                  <c:v>-2.171717144</c:v>
                </c:pt>
                <c:pt idx="57">
                  <c:v>-2.121212093</c:v>
                </c:pt>
                <c:pt idx="58">
                  <c:v>-2.070707042</c:v>
                </c:pt>
                <c:pt idx="59">
                  <c:v>-2.020201991</c:v>
                </c:pt>
                <c:pt idx="60">
                  <c:v>-1.96969694</c:v>
                </c:pt>
                <c:pt idx="61">
                  <c:v>-1.9191918889999999</c:v>
                </c:pt>
                <c:pt idx="62">
                  <c:v>-1.8686868379999999</c:v>
                </c:pt>
                <c:pt idx="63">
                  <c:v>-1.8181817869999999</c:v>
                </c:pt>
                <c:pt idx="64">
                  <c:v>-1.7676767359999999</c:v>
                </c:pt>
                <c:pt idx="65">
                  <c:v>-1.7171716849999998</c:v>
                </c:pt>
                <c:pt idx="66">
                  <c:v>-1.6666666339999998</c:v>
                </c:pt>
                <c:pt idx="67">
                  <c:v>-1.6161615829999998</c:v>
                </c:pt>
                <c:pt idx="68">
                  <c:v>-1.5656565319999998</c:v>
                </c:pt>
                <c:pt idx="69">
                  <c:v>-1.5151514809999997</c:v>
                </c:pt>
                <c:pt idx="70">
                  <c:v>-1.4646464299999997</c:v>
                </c:pt>
                <c:pt idx="71">
                  <c:v>-1.4141413789999997</c:v>
                </c:pt>
                <c:pt idx="72">
                  <c:v>-1.3636363279999997</c:v>
                </c:pt>
                <c:pt idx="73">
                  <c:v>-1.3131312769999997</c:v>
                </c:pt>
                <c:pt idx="74">
                  <c:v>-1.2626262259999996</c:v>
                </c:pt>
                <c:pt idx="75">
                  <c:v>-1.2121211750000001</c:v>
                </c:pt>
                <c:pt idx="76">
                  <c:v>-1.161616124</c:v>
                </c:pt>
                <c:pt idx="77">
                  <c:v>-1.111111073</c:v>
                </c:pt>
                <c:pt idx="78">
                  <c:v>-1.060606022</c:v>
                </c:pt>
                <c:pt idx="79">
                  <c:v>-1.010100971</c:v>
                </c:pt>
                <c:pt idx="80">
                  <c:v>-0.95959591999999994</c:v>
                </c:pt>
                <c:pt idx="81">
                  <c:v>-0.90909086899999991</c:v>
                </c:pt>
                <c:pt idx="82">
                  <c:v>-0.85858581799999989</c:v>
                </c:pt>
                <c:pt idx="83">
                  <c:v>-0.80808076699999987</c:v>
                </c:pt>
                <c:pt idx="84">
                  <c:v>-0.75757571599999984</c:v>
                </c:pt>
                <c:pt idx="85">
                  <c:v>-0.70707066499999982</c:v>
                </c:pt>
                <c:pt idx="86">
                  <c:v>-0.6565656139999998</c:v>
                </c:pt>
                <c:pt idx="87">
                  <c:v>-0.60606056299999977</c:v>
                </c:pt>
                <c:pt idx="88">
                  <c:v>-0.55555551199999975</c:v>
                </c:pt>
                <c:pt idx="89">
                  <c:v>-0.50505046099999973</c:v>
                </c:pt>
                <c:pt idx="90">
                  <c:v>-0.45454540999999971</c:v>
                </c:pt>
                <c:pt idx="91">
                  <c:v>-0.40404035899999968</c:v>
                </c:pt>
                <c:pt idx="92">
                  <c:v>-0.35353530799999966</c:v>
                </c:pt>
                <c:pt idx="93">
                  <c:v>-0.30303025699999964</c:v>
                </c:pt>
                <c:pt idx="94">
                  <c:v>-0.25252520599999961</c:v>
                </c:pt>
                <c:pt idx="95">
                  <c:v>-0.20202015499999959</c:v>
                </c:pt>
                <c:pt idx="96">
                  <c:v>-0.15151510399999957</c:v>
                </c:pt>
                <c:pt idx="97">
                  <c:v>-0.10101005299999954</c:v>
                </c:pt>
                <c:pt idx="98">
                  <c:v>-5.0505001999999521E-2</c:v>
                </c:pt>
                <c:pt idx="99">
                  <c:v>4.90000005015645E-8</c:v>
                </c:pt>
                <c:pt idx="100">
                  <c:v>0</c:v>
                </c:pt>
                <c:pt idx="101">
                  <c:v>5.0505100000000525E-2</c:v>
                </c:pt>
                <c:pt idx="102">
                  <c:v>0.10101015100000055</c:v>
                </c:pt>
                <c:pt idx="103">
                  <c:v>0.15151520200000057</c:v>
                </c:pt>
                <c:pt idx="104">
                  <c:v>0.20202025300000059</c:v>
                </c:pt>
                <c:pt idx="105">
                  <c:v>0.25252530400000062</c:v>
                </c:pt>
                <c:pt idx="106">
                  <c:v>0.30303035500000064</c:v>
                </c:pt>
                <c:pt idx="107">
                  <c:v>0.35353540600000066</c:v>
                </c:pt>
                <c:pt idx="108">
                  <c:v>0.4040404569999998</c:v>
                </c:pt>
                <c:pt idx="109">
                  <c:v>0.45454550799999982</c:v>
                </c:pt>
                <c:pt idx="110">
                  <c:v>0.50505055899999984</c:v>
                </c:pt>
                <c:pt idx="111">
                  <c:v>0.55555560999999987</c:v>
                </c:pt>
                <c:pt idx="112">
                  <c:v>0.60606066099999989</c:v>
                </c:pt>
                <c:pt idx="113">
                  <c:v>0.65656571199999991</c:v>
                </c:pt>
                <c:pt idx="114">
                  <c:v>0.70707076299999994</c:v>
                </c:pt>
                <c:pt idx="115">
                  <c:v>0.75757581399999996</c:v>
                </c:pt>
                <c:pt idx="116">
                  <c:v>0.80808086499999998</c:v>
                </c:pt>
                <c:pt idx="117">
                  <c:v>0.858585916</c:v>
                </c:pt>
                <c:pt idx="118">
                  <c:v>0.90909096700000003</c:v>
                </c:pt>
                <c:pt idx="119">
                  <c:v>0.95959601800000005</c:v>
                </c:pt>
                <c:pt idx="120">
                  <c:v>1</c:v>
                </c:pt>
                <c:pt idx="121">
                  <c:v>1.0101010690000001</c:v>
                </c:pt>
                <c:pt idx="122">
                  <c:v>1.0606061200000001</c:v>
                </c:pt>
                <c:pt idx="123">
                  <c:v>1.1111111710000001</c:v>
                </c:pt>
                <c:pt idx="124">
                  <c:v>1.1616162220000001</c:v>
                </c:pt>
                <c:pt idx="125">
                  <c:v>1.2121212730000002</c:v>
                </c:pt>
                <c:pt idx="126">
                  <c:v>1.2626263240000002</c:v>
                </c:pt>
                <c:pt idx="127">
                  <c:v>1.3131313750000002</c:v>
                </c:pt>
                <c:pt idx="128">
                  <c:v>1.3636364260000002</c:v>
                </c:pt>
                <c:pt idx="129">
                  <c:v>1.4141414770000003</c:v>
                </c:pt>
                <c:pt idx="130">
                  <c:v>1.4646465280000003</c:v>
                </c:pt>
                <c:pt idx="131">
                  <c:v>1.5151515790000003</c:v>
                </c:pt>
                <c:pt idx="132">
                  <c:v>1.5656566300000003</c:v>
                </c:pt>
                <c:pt idx="133">
                  <c:v>1.6161616810000003</c:v>
                </c:pt>
                <c:pt idx="134">
                  <c:v>1.6666667320000004</c:v>
                </c:pt>
                <c:pt idx="135">
                  <c:v>1.7171717830000004</c:v>
                </c:pt>
                <c:pt idx="136">
                  <c:v>1.7676768340000004</c:v>
                </c:pt>
                <c:pt idx="137">
                  <c:v>1.8181818850000004</c:v>
                </c:pt>
                <c:pt idx="138">
                  <c:v>1.8686869360000005</c:v>
                </c:pt>
                <c:pt idx="139">
                  <c:v>1.9191919870000005</c:v>
                </c:pt>
                <c:pt idx="140">
                  <c:v>1.9696970380000005</c:v>
                </c:pt>
                <c:pt idx="141">
                  <c:v>2</c:v>
                </c:pt>
                <c:pt idx="142">
                  <c:v>2.0202020890000005</c:v>
                </c:pt>
                <c:pt idx="143">
                  <c:v>2.0707071400000006</c:v>
                </c:pt>
                <c:pt idx="144">
                  <c:v>2.1212121910000006</c:v>
                </c:pt>
                <c:pt idx="145">
                  <c:v>2.1717172420000006</c:v>
                </c:pt>
                <c:pt idx="146">
                  <c:v>2.2222222930000006</c:v>
                </c:pt>
                <c:pt idx="147">
                  <c:v>2.2727273440000006</c:v>
                </c:pt>
                <c:pt idx="148">
                  <c:v>2.3232323950000007</c:v>
                </c:pt>
                <c:pt idx="149">
                  <c:v>2.3737374460000007</c:v>
                </c:pt>
                <c:pt idx="150">
                  <c:v>2.4242424970000007</c:v>
                </c:pt>
                <c:pt idx="151">
                  <c:v>2.4747475480000007</c:v>
                </c:pt>
                <c:pt idx="152">
                  <c:v>2.5252525990000008</c:v>
                </c:pt>
                <c:pt idx="153">
                  <c:v>2.5757576499999999</c:v>
                </c:pt>
                <c:pt idx="154">
                  <c:v>2.6262627009999999</c:v>
                </c:pt>
                <c:pt idx="155">
                  <c:v>2.6767677519999999</c:v>
                </c:pt>
                <c:pt idx="156">
                  <c:v>2.727272803</c:v>
                </c:pt>
                <c:pt idx="157">
                  <c:v>2.777777854</c:v>
                </c:pt>
                <c:pt idx="158">
                  <c:v>2.828282905</c:v>
                </c:pt>
                <c:pt idx="159">
                  <c:v>2.878787956</c:v>
                </c:pt>
                <c:pt idx="160">
                  <c:v>2.9292930070000001</c:v>
                </c:pt>
                <c:pt idx="161">
                  <c:v>2.9797980580000001</c:v>
                </c:pt>
                <c:pt idx="162">
                  <c:v>3</c:v>
                </c:pt>
                <c:pt idx="163">
                  <c:v>3.0303031090000001</c:v>
                </c:pt>
                <c:pt idx="164">
                  <c:v>3.0808081600000001</c:v>
                </c:pt>
                <c:pt idx="165">
                  <c:v>3.1313132110000002</c:v>
                </c:pt>
                <c:pt idx="166">
                  <c:v>3.1818182620000002</c:v>
                </c:pt>
                <c:pt idx="167">
                  <c:v>3.2323233130000002</c:v>
                </c:pt>
                <c:pt idx="168">
                  <c:v>3.2828283640000002</c:v>
                </c:pt>
                <c:pt idx="169">
                  <c:v>3.3333334150000002</c:v>
                </c:pt>
                <c:pt idx="170">
                  <c:v>3.3838384660000003</c:v>
                </c:pt>
                <c:pt idx="171">
                  <c:v>3.4343435170000003</c:v>
                </c:pt>
                <c:pt idx="172">
                  <c:v>3.4848485680000003</c:v>
                </c:pt>
                <c:pt idx="173">
                  <c:v>3.5353536190000003</c:v>
                </c:pt>
                <c:pt idx="174">
                  <c:v>3.5858586700000004</c:v>
                </c:pt>
                <c:pt idx="175">
                  <c:v>3.6363637210000004</c:v>
                </c:pt>
                <c:pt idx="176">
                  <c:v>3.6868687720000004</c:v>
                </c:pt>
                <c:pt idx="177">
                  <c:v>3.7373738230000004</c:v>
                </c:pt>
                <c:pt idx="178">
                  <c:v>3.7878788740000005</c:v>
                </c:pt>
                <c:pt idx="179">
                  <c:v>3.8383839250000005</c:v>
                </c:pt>
                <c:pt idx="180">
                  <c:v>3.8888889760000005</c:v>
                </c:pt>
                <c:pt idx="181">
                  <c:v>3.9393940270000005</c:v>
                </c:pt>
                <c:pt idx="182">
                  <c:v>3.9898990780000005</c:v>
                </c:pt>
                <c:pt idx="183">
                  <c:v>4</c:v>
                </c:pt>
                <c:pt idx="184">
                  <c:v>4.0404041290000006</c:v>
                </c:pt>
                <c:pt idx="185">
                  <c:v>4.0909091800000006</c:v>
                </c:pt>
                <c:pt idx="186">
                  <c:v>4.1414142310000006</c:v>
                </c:pt>
                <c:pt idx="187">
                  <c:v>4.1919192820000006</c:v>
                </c:pt>
                <c:pt idx="188">
                  <c:v>4.2424243330000007</c:v>
                </c:pt>
                <c:pt idx="189">
                  <c:v>4.2929293840000007</c:v>
                </c:pt>
                <c:pt idx="190">
                  <c:v>4.3434344350000007</c:v>
                </c:pt>
                <c:pt idx="191">
                  <c:v>4.3939394860000007</c:v>
                </c:pt>
                <c:pt idx="192">
                  <c:v>4.4444445370000008</c:v>
                </c:pt>
                <c:pt idx="193">
                  <c:v>4.4949495880000008</c:v>
                </c:pt>
                <c:pt idx="194">
                  <c:v>4.5454546390000008</c:v>
                </c:pt>
                <c:pt idx="195">
                  <c:v>4.5959596900000008</c:v>
                </c:pt>
                <c:pt idx="196">
                  <c:v>4.6464647410000008</c:v>
                </c:pt>
                <c:pt idx="197">
                  <c:v>4.6969697920000009</c:v>
                </c:pt>
                <c:pt idx="198">
                  <c:v>4.7474748430000009</c:v>
                </c:pt>
                <c:pt idx="199">
                  <c:v>4.7979798940000009</c:v>
                </c:pt>
                <c:pt idx="200">
                  <c:v>4.8484849450000009</c:v>
                </c:pt>
                <c:pt idx="201">
                  <c:v>4.898989996000001</c:v>
                </c:pt>
                <c:pt idx="202">
                  <c:v>5</c:v>
                </c:pt>
              </c:numCache>
            </c:numRef>
          </c:xVal>
          <c:yVal>
            <c:numRef>
              <c:f>'simple- graph'!$C$2:$C$204</c:f>
              <c:numCache>
                <c:formatCode>General</c:formatCode>
                <c:ptCount val="203"/>
                <c:pt idx="0">
                  <c:v>3.8783373048436151E-3</c:v>
                </c:pt>
                <c:pt idx="1">
                  <c:v>4.3290530162957063E-3</c:v>
                </c:pt>
                <c:pt idx="2">
                  <c:v>4.8289519303582138E-3</c:v>
                </c:pt>
                <c:pt idx="3">
                  <c:v>5.3830158623060049E-3</c:v>
                </c:pt>
                <c:pt idx="4">
                  <c:v>5.9966870826679858E-3</c:v>
                </c:pt>
                <c:pt idx="5">
                  <c:v>6.6759060787832209E-3</c:v>
                </c:pt>
                <c:pt idx="6">
                  <c:v>7.4271519204753087E-3</c:v>
                </c:pt>
                <c:pt idx="7">
                  <c:v>8.2574853612532601E-3</c:v>
                </c:pt>
                <c:pt idx="8">
                  <c:v>9.1745948087842821E-3</c:v>
                </c:pt>
                <c:pt idx="9">
                  <c:v>1.018684529957211E-2</c:v>
                </c:pt>
                <c:pt idx="10">
                  <c:v>1.1303330614233149E-2</c:v>
                </c:pt>
                <c:pt idx="11">
                  <c:v>1.253392866985841E-2</c:v>
                </c:pt>
                <c:pt idx="12">
                  <c:v>1.3889360326106907E-2</c:v>
                </c:pt>
                <c:pt idx="13">
                  <c:v>1.5381251740504804E-2</c:v>
                </c:pt>
                <c:pt idx="14">
                  <c:v>1.7022200406966042E-2</c:v>
                </c:pt>
                <c:pt idx="15">
                  <c:v>1.8825845008835676E-2</c:v>
                </c:pt>
                <c:pt idx="16">
                  <c:v>2.0806939214462715E-2</c:v>
                </c:pt>
                <c:pt idx="17">
                  <c:v>2.2981429538736324E-2</c:v>
                </c:pt>
                <c:pt idx="18">
                  <c:v>2.5366537388505941E-2</c:v>
                </c:pt>
                <c:pt idx="19">
                  <c:v>2.7980845403216832E-2</c:v>
                </c:pt>
                <c:pt idx="20">
                  <c:v>3.0844388194067561E-2</c:v>
                </c:pt>
                <c:pt idx="21">
                  <c:v>3.3978747575917644E-2</c:v>
                </c:pt>
                <c:pt idx="22">
                  <c:v>3.7407152375518685E-2</c:v>
                </c:pt>
                <c:pt idx="23">
                  <c:v>4.1154582887742673E-2</c:v>
                </c:pt>
                <c:pt idx="24">
                  <c:v>4.524788003788624E-2</c:v>
                </c:pt>
                <c:pt idx="25">
                  <c:v>4.9715859293189259E-2</c:v>
                </c:pt>
                <c:pt idx="26">
                  <c:v>5.4589429349861704E-2</c:v>
                </c:pt>
                <c:pt idx="27">
                  <c:v>5.9901715603739622E-2</c:v>
                </c:pt>
                <c:pt idx="28">
                  <c:v>6.5688188392355226E-2</c:v>
                </c:pt>
                <c:pt idx="29">
                  <c:v>7.1986795974608872E-2</c:v>
                </c:pt>
                <c:pt idx="30">
                  <c:v>7.8838102190324305E-2</c:v>
                </c:pt>
                <c:pt idx="31">
                  <c:v>8.628542871662101E-2</c:v>
                </c:pt>
                <c:pt idx="32">
                  <c:v>9.4375001810622167E-2</c:v>
                </c:pt>
                <c:pt idx="33">
                  <c:v>0.10315610339888505</c:v>
                </c:pt>
                <c:pt idx="34">
                  <c:v>0.11268122634281398</c:v>
                </c:pt>
                <c:pt idx="35">
                  <c:v>0.1230062336766138</c:v>
                </c:pt>
                <c:pt idx="36">
                  <c:v>0.13419052157950984</c:v>
                </c:pt>
                <c:pt idx="37">
                  <c:v>0.14629718580776591</c:v>
                </c:pt>
                <c:pt idx="38">
                  <c:v>0.15939319127383283</c:v>
                </c:pt>
                <c:pt idx="39">
                  <c:v>0.17354954442039777</c:v>
                </c:pt>
                <c:pt idx="40">
                  <c:v>0.18884146799583021</c:v>
                </c:pt>
                <c:pt idx="41">
                  <c:v>0.20534857779514831</c:v>
                </c:pt>
                <c:pt idx="42">
                  <c:v>0.22315506088661866</c:v>
                </c:pt>
                <c:pt idx="43">
                  <c:v>0.24234985479936955</c:v>
                </c:pt>
                <c:pt idx="44">
                  <c:v>0.26302682710143338</c:v>
                </c:pt>
                <c:pt idx="45">
                  <c:v>0.28528495475113302</c:v>
                </c:pt>
                <c:pt idx="46">
                  <c:v>0.30922850255759121</c:v>
                </c:pt>
                <c:pt idx="47">
                  <c:v>0.33496720003865976</c:v>
                </c:pt>
                <c:pt idx="48">
                  <c:v>0.36261641591716121</c:v>
                </c:pt>
                <c:pt idx="49">
                  <c:v>0.39229732944914603</c:v>
                </c:pt>
                <c:pt idx="50">
                  <c:v>0.42413709773088976</c:v>
                </c:pt>
                <c:pt idx="51">
                  <c:v>0.45826901808570625</c:v>
                </c:pt>
                <c:pt idx="52">
                  <c:v>0.49483268458668189</c:v>
                </c:pt>
                <c:pt idx="53">
                  <c:v>0.53397413772809765</c:v>
                </c:pt>
                <c:pt idx="54">
                  <c:v>0.57584600621700066</c:v>
                </c:pt>
                <c:pt idx="55">
                  <c:v>0.6206076398169349</c:v>
                </c:pt>
                <c:pt idx="56">
                  <c:v>0.66842523213917537</c:v>
                </c:pt>
                <c:pt idx="57">
                  <c:v>0.7194719322433053</c:v>
                </c:pt>
                <c:pt idx="58">
                  <c:v>0.77392794387837094</c:v>
                </c:pt>
                <c:pt idx="59">
                  <c:v>0.83198061116956779</c:v>
                </c:pt>
                <c:pt idx="60">
                  <c:v>0.89382448953293436</c:v>
                </c:pt>
                <c:pt idx="61">
                  <c:v>0.95966140058293914</c:v>
                </c:pt>
                <c:pt idx="62">
                  <c:v>1.0297004697850978</c:v>
                </c:pt>
                <c:pt idx="63">
                  <c:v>1.1041581455985376</c:v>
                </c:pt>
                <c:pt idx="64">
                  <c:v>1.183258198852003</c:v>
                </c:pt>
                <c:pt idx="65">
                  <c:v>1.2672317011015766</c:v>
                </c:pt>
                <c:pt idx="66">
                  <c:v>1.3563169807297673</c:v>
                </c:pt>
                <c:pt idx="67">
                  <c:v>1.4507595555638684</c:v>
                </c:pt>
                <c:pt idx="68">
                  <c:v>1.5508120408171724</c:v>
                </c:pt>
                <c:pt idx="69">
                  <c:v>1.65673403118953</c:v>
                </c:pt>
                <c:pt idx="70">
                  <c:v>1.7687919560047833</c:v>
                </c:pt>
                <c:pt idx="71">
                  <c:v>1.8872589063117362</c:v>
                </c:pt>
                <c:pt idx="72">
                  <c:v>2.0124144329322182</c:v>
                </c:pt>
                <c:pt idx="73">
                  <c:v>2.144544314505902</c:v>
                </c:pt>
                <c:pt idx="74">
                  <c:v>2.283940294655356</c:v>
                </c:pt>
                <c:pt idx="75">
                  <c:v>2.4308997874779346</c:v>
                </c:pt>
                <c:pt idx="76">
                  <c:v>2.5857255506622061</c:v>
                </c:pt>
                <c:pt idx="77">
                  <c:v>2.7487253256268827</c:v>
                </c:pt>
                <c:pt idx="78">
                  <c:v>2.9202114441884173</c:v>
                </c:pt>
                <c:pt idx="79">
                  <c:v>3.1005004013802879</c:v>
                </c:pt>
                <c:pt idx="80">
                  <c:v>3.2899123941718278</c:v>
                </c:pt>
                <c:pt idx="81">
                  <c:v>3.4887708259669363</c:v>
                </c:pt>
                <c:pt idx="82">
                  <c:v>3.6974017769033405</c:v>
                </c:pt>
                <c:pt idx="83">
                  <c:v>3.9161334401198431</c:v>
                </c:pt>
                <c:pt idx="84">
                  <c:v>4.1452955243129326</c:v>
                </c:pt>
                <c:pt idx="85">
                  <c:v>4.3852186230637198</c:v>
                </c:pt>
                <c:pt idx="86">
                  <c:v>4.6362335515810695</c:v>
                </c:pt>
                <c:pt idx="87">
                  <c:v>4.8986706516767748</c:v>
                </c:pt>
                <c:pt idx="88">
                  <c:v>5.1728590659622062</c:v>
                </c:pt>
                <c:pt idx="89">
                  <c:v>5.4591259824328713</c:v>
                </c:pt>
                <c:pt idx="90">
                  <c:v>5.7577958507864464</c:v>
                </c:pt>
                <c:pt idx="91">
                  <c:v>6.0691895720005915</c:v>
                </c:pt>
                <c:pt idx="92">
                  <c:v>6.3936236628777534</c:v>
                </c:pt>
                <c:pt idx="93">
                  <c:v>6.7314093974448346</c:v>
                </c:pt>
                <c:pt idx="94">
                  <c:v>7.0828519272742998</c:v>
                </c:pt>
                <c:pt idx="95">
                  <c:v>7.4482493829696361</c:v>
                </c:pt>
                <c:pt idx="96">
                  <c:v>7.8278919592301683</c:v>
                </c:pt>
                <c:pt idx="97">
                  <c:v>8.2220609860779952</c:v>
                </c:pt>
                <c:pt idx="98">
                  <c:v>8.6310279889907946</c:v>
                </c:pt>
                <c:pt idx="99">
                  <c:v>9.0550537408384564</c:v>
                </c:pt>
                <c:pt idx="101">
                  <c:v>9.4943873086671111</c:v>
                </c:pt>
                <c:pt idx="102">
                  <c:v>9.949265098510212</c:v>
                </c:pt>
                <c:pt idx="103">
                  <c:v>10.419909901531735</c:v>
                </c:pt>
                <c:pt idx="104">
                  <c:v>10.906529944920232</c:v>
                </c:pt>
                <c:pt idx="105">
                  <c:v>11.409317951053088</c:v>
                </c:pt>
                <c:pt idx="106">
                  <c:v>11.928450208537523</c:v>
                </c:pt>
                <c:pt idx="107">
                  <c:v>12.464085658806548</c:v>
                </c:pt>
                <c:pt idx="108">
                  <c:v>13.016365002004786</c:v>
                </c:pt>
                <c:pt idx="109">
                  <c:v>13.585409825938378</c:v>
                </c:pt>
                <c:pt idx="110">
                  <c:v>14.171321761885782</c:v>
                </c:pt>
                <c:pt idx="111">
                  <c:v>14.774181671070474</c:v>
                </c:pt>
                <c:pt idx="112">
                  <c:v>15.394048865582283</c:v>
                </c:pt>
                <c:pt idx="113">
                  <c:v>16.030960367500413</c:v>
                </c:pt>
                <c:pt idx="114">
                  <c:v>16.684930209918672</c:v>
                </c:pt>
                <c:pt idx="115">
                  <c:v>17.355948783500441</c:v>
                </c:pt>
                <c:pt idx="116">
                  <c:v>18.043982232098291</c:v>
                </c:pt>
                <c:pt idx="117">
                  <c:v>18.748971900861061</c:v>
                </c:pt>
                <c:pt idx="118">
                  <c:v>19.470833840118253</c:v>
                </c:pt>
                <c:pt idx="119">
                  <c:v>20.209458368180261</c:v>
                </c:pt>
                <c:pt idx="121">
                  <c:v>20.964709696021451</c:v>
                </c:pt>
                <c:pt idx="122">
                  <c:v>21.736425616623158</c:v>
                </c:pt>
                <c:pt idx="123">
                  <c:v>22.524417261545885</c:v>
                </c:pt>
                <c:pt idx="124">
                  <c:v>23.328468927074208</c:v>
                </c:pt>
                <c:pt idx="125">
                  <c:v>24.148337972036245</c:v>
                </c:pt>
                <c:pt idx="126">
                  <c:v>24.983754789141873</c:v>
                </c:pt>
                <c:pt idx="127">
                  <c:v>25.834422851412118</c:v>
                </c:pt>
                <c:pt idx="128">
                  <c:v>26.700018834987137</c:v>
                </c:pt>
                <c:pt idx="129">
                  <c:v>27.580192819303381</c:v>
                </c:pt>
                <c:pt idx="130">
                  <c:v>28.474568565323175</c:v>
                </c:pt>
                <c:pt idx="131">
                  <c:v>29.382743872184118</c:v>
                </c:pt>
                <c:pt idx="132">
                  <c:v>30.304291012312273</c:v>
                </c:pt>
                <c:pt idx="133">
                  <c:v>31.238757244714233</c:v>
                </c:pt>
                <c:pt idx="134">
                  <c:v>32.185665405830633</c:v>
                </c:pt>
                <c:pt idx="135">
                  <c:v>33.144514576998979</c:v>
                </c:pt>
                <c:pt idx="136">
                  <c:v>34.11478082723896</c:v>
                </c:pt>
                <c:pt idx="137">
                  <c:v>35.095918029740176</c:v>
                </c:pt>
                <c:pt idx="138">
                  <c:v>36.087358750103299</c:v>
                </c:pt>
                <c:pt idx="139">
                  <c:v>37.08851520406067</c:v>
                </c:pt>
                <c:pt idx="140">
                  <c:v>38.098780282087461</c:v>
                </c:pt>
                <c:pt idx="142">
                  <c:v>39.117528638005162</c:v>
                </c:pt>
                <c:pt idx="143">
                  <c:v>40.144117838384666</c:v>
                </c:pt>
                <c:pt idx="144">
                  <c:v>41.177889569271429</c:v>
                </c:pt>
                <c:pt idx="145">
                  <c:v>42.218170896486939</c:v>
                </c:pt>
                <c:pt idx="146">
                  <c:v>43.264275575507298</c:v>
                </c:pt>
                <c:pt idx="147">
                  <c:v>44.315505406684892</c:v>
                </c:pt>
                <c:pt idx="148">
                  <c:v>45.371151631362622</c:v>
                </c:pt>
                <c:pt idx="149">
                  <c:v>46.430496364234571</c:v>
                </c:pt>
                <c:pt idx="150">
                  <c:v>47.492814057132954</c:v>
                </c:pt>
                <c:pt idx="151">
                  <c:v>48.557372989269361</c:v>
                </c:pt>
                <c:pt idx="152">
                  <c:v>49.623436778830822</c:v>
                </c:pt>
                <c:pt idx="153">
                  <c:v>50.690265910727895</c:v>
                </c:pt>
                <c:pt idx="154">
                  <c:v>51.757119275213007</c:v>
                </c:pt>
                <c:pt idx="155">
                  <c:v>52.823255712035461</c:v>
                </c:pt>
                <c:pt idx="156">
                  <c:v>53.887935554771545</c:v>
                </c:pt>
                <c:pt idx="157">
                  <c:v>54.950422169968505</c:v>
                </c:pt>
                <c:pt idx="158">
                  <c:v>56.009983485764913</c:v>
                </c:pt>
                <c:pt idx="159">
                  <c:v>57.065893504702842</c:v>
                </c:pt>
                <c:pt idx="160">
                  <c:v>58.117433795521954</c:v>
                </c:pt>
                <c:pt idx="161">
                  <c:v>59.163894958829147</c:v>
                </c:pt>
                <c:pt idx="163">
                  <c:v>60.204578061662687</c:v>
                </c:pt>
                <c:pt idx="164">
                  <c:v>61.238796036119759</c:v>
                </c:pt>
                <c:pt idx="165">
                  <c:v>62.265875037389527</c:v>
                </c:pt>
                <c:pt idx="166">
                  <c:v>63.285155756727519</c:v>
                </c:pt>
                <c:pt idx="167">
                  <c:v>64.295994685122949</c:v>
                </c:pt>
                <c:pt idx="168">
                  <c:v>65.297765323643276</c:v>
                </c:pt>
                <c:pt idx="169">
                  <c:v>66.289859336693752</c:v>
                </c:pt>
                <c:pt idx="170">
                  <c:v>67.271687644696172</c:v>
                </c:pt>
                <c:pt idx="171">
                  <c:v>68.242681452974878</c:v>
                </c:pt>
                <c:pt idx="172">
                  <c:v>69.202293213932649</c:v>
                </c:pt>
                <c:pt idx="173">
                  <c:v>70.149997519906648</c:v>
                </c:pt>
                <c:pt idx="174">
                  <c:v>71.085291924409745</c:v>
                </c:pt>
                <c:pt idx="175">
                  <c:v>72.007697689786966</c:v>
                </c:pt>
                <c:pt idx="176">
                  <c:v>72.916760459645033</c:v>
                </c:pt>
                <c:pt idx="177">
                  <c:v>73.812050854746602</c:v>
                </c:pt>
                <c:pt idx="178">
                  <c:v>74.693164991395122</c:v>
                </c:pt>
                <c:pt idx="179">
                  <c:v>75.559724921670778</c:v>
                </c:pt>
                <c:pt idx="180">
                  <c:v>76.411378995211351</c:v>
                </c:pt>
                <c:pt idx="181">
                  <c:v>77.247802142560474</c:v>
                </c:pt>
                <c:pt idx="182">
                  <c:v>78.068696080429461</c:v>
                </c:pt>
                <c:pt idx="184">
                  <c:v>78.873789439536097</c:v>
                </c:pt>
                <c:pt idx="185">
                  <c:v>79.662837815990699</c:v>
                </c:pt>
                <c:pt idx="186">
                  <c:v>80.435623747498113</c:v>
                </c:pt>
                <c:pt idx="187">
                  <c:v>81.191956615929598</c:v>
                </c:pt>
                <c:pt idx="188">
                  <c:v>81.931672478091699</c:v>
                </c:pt>
                <c:pt idx="189">
                  <c:v>82.654633826777342</c:v>
                </c:pt>
                <c:pt idx="190">
                  <c:v>83.360729284427592</c:v>
                </c:pt>
                <c:pt idx="191">
                  <c:v>84.04987323195877</c:v>
                </c:pt>
                <c:pt idx="192">
                  <c:v>84.72200537551943</c:v>
                </c:pt>
                <c:pt idx="193">
                  <c:v>85.377090254131929</c:v>
                </c:pt>
                <c:pt idx="194">
                  <c:v>86.015116691346762</c:v>
                </c:pt>
                <c:pt idx="195">
                  <c:v>86.636097194190057</c:v>
                </c:pt>
                <c:pt idx="196">
                  <c:v>87.240067302819057</c:v>
                </c:pt>
                <c:pt idx="197">
                  <c:v>87.82708489441373</c:v>
                </c:pt>
                <c:pt idx="198">
                  <c:v>88.397229444926609</c:v>
                </c:pt>
                <c:pt idx="199">
                  <c:v>88.950601252387187</c:v>
                </c:pt>
                <c:pt idx="200">
                  <c:v>89.487320625511146</c:v>
                </c:pt>
                <c:pt idx="201">
                  <c:v>90.007527041399442</c:v>
                </c:pt>
                <c:pt idx="202">
                  <c:v>90.999048581324899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'simple- graph'!$D$1</c:f>
              <c:strCache>
                <c:ptCount val="1"/>
                <c:pt idx="0">
                  <c:v>Lower bound</c:v>
                </c:pt>
              </c:strCache>
            </c:strRef>
          </c:tx>
          <c:spPr>
            <a:ln w="28575">
              <a:solidFill>
                <a:schemeClr val="accent1">
                  <a:lumMod val="25000"/>
                </a:schemeClr>
              </a:solidFill>
            </a:ln>
          </c:spPr>
          <c:marker>
            <c:symbol val="triangle"/>
            <c:size val="5"/>
            <c:spPr>
              <a:solidFill>
                <a:schemeClr val="accent1">
                  <a:lumMod val="25000"/>
                </a:schemeClr>
              </a:solidFill>
              <a:ln>
                <a:solidFill>
                  <a:schemeClr val="accent1">
                    <a:lumMod val="25000"/>
                  </a:schemeClr>
                </a:solidFill>
                <a:prstDash val="solid"/>
              </a:ln>
            </c:spPr>
          </c:marker>
          <c:xVal>
            <c:numRef>
              <c:f>'simple- graph'!$A$2:$A$204</c:f>
              <c:numCache>
                <c:formatCode>General</c:formatCode>
                <c:ptCount val="203"/>
                <c:pt idx="0">
                  <c:v>-5</c:v>
                </c:pt>
                <c:pt idx="1">
                  <c:v>-4.949494949</c:v>
                </c:pt>
                <c:pt idx="2">
                  <c:v>-4.898989898</c:v>
                </c:pt>
                <c:pt idx="3">
                  <c:v>-4.8484848469999999</c:v>
                </c:pt>
                <c:pt idx="4">
                  <c:v>-4.7979797959999999</c:v>
                </c:pt>
                <c:pt idx="5">
                  <c:v>-4.7474747449999999</c:v>
                </c:pt>
                <c:pt idx="6">
                  <c:v>-4.6969696939999999</c:v>
                </c:pt>
                <c:pt idx="7">
                  <c:v>-4.6464646429999998</c:v>
                </c:pt>
                <c:pt idx="8">
                  <c:v>-4.5959595919999998</c:v>
                </c:pt>
                <c:pt idx="9">
                  <c:v>-4.5454545409999998</c:v>
                </c:pt>
                <c:pt idx="10">
                  <c:v>-4.4949494899999998</c:v>
                </c:pt>
                <c:pt idx="11">
                  <c:v>-4.4444444389999997</c:v>
                </c:pt>
                <c:pt idx="12">
                  <c:v>-4.3939393879999997</c:v>
                </c:pt>
                <c:pt idx="13">
                  <c:v>-4.3434343369999997</c:v>
                </c:pt>
                <c:pt idx="14">
                  <c:v>-4.2929292859999997</c:v>
                </c:pt>
                <c:pt idx="15">
                  <c:v>-4.2424242349999997</c:v>
                </c:pt>
                <c:pt idx="16">
                  <c:v>-4.1919191839999996</c:v>
                </c:pt>
                <c:pt idx="17">
                  <c:v>-4.1414141329999996</c:v>
                </c:pt>
                <c:pt idx="18">
                  <c:v>-4.0909090819999996</c:v>
                </c:pt>
                <c:pt idx="19">
                  <c:v>-4.0404040309999996</c:v>
                </c:pt>
                <c:pt idx="20">
                  <c:v>-3.98989898</c:v>
                </c:pt>
                <c:pt idx="21">
                  <c:v>-3.939393929</c:v>
                </c:pt>
                <c:pt idx="22">
                  <c:v>-3.8888888779999999</c:v>
                </c:pt>
                <c:pt idx="23">
                  <c:v>-3.8383838269999999</c:v>
                </c:pt>
                <c:pt idx="24">
                  <c:v>-3.7878787759999999</c:v>
                </c:pt>
                <c:pt idx="25">
                  <c:v>-3.7373737249999999</c:v>
                </c:pt>
                <c:pt idx="26">
                  <c:v>-3.6868686739999998</c:v>
                </c:pt>
                <c:pt idx="27">
                  <c:v>-3.6363636230000003</c:v>
                </c:pt>
                <c:pt idx="28">
                  <c:v>-3.5858585720000002</c:v>
                </c:pt>
                <c:pt idx="29">
                  <c:v>-3.5353535210000002</c:v>
                </c:pt>
                <c:pt idx="30">
                  <c:v>-3.4848484700000002</c:v>
                </c:pt>
                <c:pt idx="31">
                  <c:v>-3.4343434190000002</c:v>
                </c:pt>
                <c:pt idx="32">
                  <c:v>-3.3838383680000002</c:v>
                </c:pt>
                <c:pt idx="33">
                  <c:v>-3.3333333170000001</c:v>
                </c:pt>
                <c:pt idx="34">
                  <c:v>-3.2828282660000001</c:v>
                </c:pt>
                <c:pt idx="35">
                  <c:v>-3.2323232150000001</c:v>
                </c:pt>
                <c:pt idx="36">
                  <c:v>-3.1818181640000001</c:v>
                </c:pt>
                <c:pt idx="37">
                  <c:v>-3.131313113</c:v>
                </c:pt>
                <c:pt idx="38">
                  <c:v>-3.080808062</c:v>
                </c:pt>
                <c:pt idx="39">
                  <c:v>-3.030303011</c:v>
                </c:pt>
                <c:pt idx="40">
                  <c:v>-2.97979796</c:v>
                </c:pt>
                <c:pt idx="41">
                  <c:v>-2.9292929089999999</c:v>
                </c:pt>
                <c:pt idx="42">
                  <c:v>-2.8787878579999999</c:v>
                </c:pt>
                <c:pt idx="43">
                  <c:v>-2.8282828069999999</c:v>
                </c:pt>
                <c:pt idx="44">
                  <c:v>-2.7777777559999999</c:v>
                </c:pt>
                <c:pt idx="45">
                  <c:v>-2.7272727049999999</c:v>
                </c:pt>
                <c:pt idx="46">
                  <c:v>-2.6767676539999998</c:v>
                </c:pt>
                <c:pt idx="47">
                  <c:v>-2.6262626029999998</c:v>
                </c:pt>
                <c:pt idx="48">
                  <c:v>-2.5757575519999998</c:v>
                </c:pt>
                <c:pt idx="49">
                  <c:v>-2.5252525009999998</c:v>
                </c:pt>
                <c:pt idx="50">
                  <c:v>-2.4747474499999997</c:v>
                </c:pt>
                <c:pt idx="51">
                  <c:v>-2.4242423989999997</c:v>
                </c:pt>
                <c:pt idx="52">
                  <c:v>-2.3737373479999997</c:v>
                </c:pt>
                <c:pt idx="53">
                  <c:v>-2.3232322969999997</c:v>
                </c:pt>
                <c:pt idx="54">
                  <c:v>-2.2727272460000001</c:v>
                </c:pt>
                <c:pt idx="55">
                  <c:v>-2.2222221950000001</c:v>
                </c:pt>
                <c:pt idx="56">
                  <c:v>-2.171717144</c:v>
                </c:pt>
                <c:pt idx="57">
                  <c:v>-2.121212093</c:v>
                </c:pt>
                <c:pt idx="58">
                  <c:v>-2.070707042</c:v>
                </c:pt>
                <c:pt idx="59">
                  <c:v>-2.020201991</c:v>
                </c:pt>
                <c:pt idx="60">
                  <c:v>-1.96969694</c:v>
                </c:pt>
                <c:pt idx="61">
                  <c:v>-1.9191918889999999</c:v>
                </c:pt>
                <c:pt idx="62">
                  <c:v>-1.8686868379999999</c:v>
                </c:pt>
                <c:pt idx="63">
                  <c:v>-1.8181817869999999</c:v>
                </c:pt>
                <c:pt idx="64">
                  <c:v>-1.7676767359999999</c:v>
                </c:pt>
                <c:pt idx="65">
                  <c:v>-1.7171716849999998</c:v>
                </c:pt>
                <c:pt idx="66">
                  <c:v>-1.6666666339999998</c:v>
                </c:pt>
                <c:pt idx="67">
                  <c:v>-1.6161615829999998</c:v>
                </c:pt>
                <c:pt idx="68">
                  <c:v>-1.5656565319999998</c:v>
                </c:pt>
                <c:pt idx="69">
                  <c:v>-1.5151514809999997</c:v>
                </c:pt>
                <c:pt idx="70">
                  <c:v>-1.4646464299999997</c:v>
                </c:pt>
                <c:pt idx="71">
                  <c:v>-1.4141413789999997</c:v>
                </c:pt>
                <c:pt idx="72">
                  <c:v>-1.3636363279999997</c:v>
                </c:pt>
                <c:pt idx="73">
                  <c:v>-1.3131312769999997</c:v>
                </c:pt>
                <c:pt idx="74">
                  <c:v>-1.2626262259999996</c:v>
                </c:pt>
                <c:pt idx="75">
                  <c:v>-1.2121211750000001</c:v>
                </c:pt>
                <c:pt idx="76">
                  <c:v>-1.161616124</c:v>
                </c:pt>
                <c:pt idx="77">
                  <c:v>-1.111111073</c:v>
                </c:pt>
                <c:pt idx="78">
                  <c:v>-1.060606022</c:v>
                </c:pt>
                <c:pt idx="79">
                  <c:v>-1.010100971</c:v>
                </c:pt>
                <c:pt idx="80">
                  <c:v>-0.95959591999999994</c:v>
                </c:pt>
                <c:pt idx="81">
                  <c:v>-0.90909086899999991</c:v>
                </c:pt>
                <c:pt idx="82">
                  <c:v>-0.85858581799999989</c:v>
                </c:pt>
                <c:pt idx="83">
                  <c:v>-0.80808076699999987</c:v>
                </c:pt>
                <c:pt idx="84">
                  <c:v>-0.75757571599999984</c:v>
                </c:pt>
                <c:pt idx="85">
                  <c:v>-0.70707066499999982</c:v>
                </c:pt>
                <c:pt idx="86">
                  <c:v>-0.6565656139999998</c:v>
                </c:pt>
                <c:pt idx="87">
                  <c:v>-0.60606056299999977</c:v>
                </c:pt>
                <c:pt idx="88">
                  <c:v>-0.55555551199999975</c:v>
                </c:pt>
                <c:pt idx="89">
                  <c:v>-0.50505046099999973</c:v>
                </c:pt>
                <c:pt idx="90">
                  <c:v>-0.45454540999999971</c:v>
                </c:pt>
                <c:pt idx="91">
                  <c:v>-0.40404035899999968</c:v>
                </c:pt>
                <c:pt idx="92">
                  <c:v>-0.35353530799999966</c:v>
                </c:pt>
                <c:pt idx="93">
                  <c:v>-0.30303025699999964</c:v>
                </c:pt>
                <c:pt idx="94">
                  <c:v>-0.25252520599999961</c:v>
                </c:pt>
                <c:pt idx="95">
                  <c:v>-0.20202015499999959</c:v>
                </c:pt>
                <c:pt idx="96">
                  <c:v>-0.15151510399999957</c:v>
                </c:pt>
                <c:pt idx="97">
                  <c:v>-0.10101005299999954</c:v>
                </c:pt>
                <c:pt idx="98">
                  <c:v>-5.0505001999999521E-2</c:v>
                </c:pt>
                <c:pt idx="99">
                  <c:v>4.90000005015645E-8</c:v>
                </c:pt>
                <c:pt idx="100">
                  <c:v>0</c:v>
                </c:pt>
                <c:pt idx="101">
                  <c:v>5.0505100000000525E-2</c:v>
                </c:pt>
                <c:pt idx="102">
                  <c:v>0.10101015100000055</c:v>
                </c:pt>
                <c:pt idx="103">
                  <c:v>0.15151520200000057</c:v>
                </c:pt>
                <c:pt idx="104">
                  <c:v>0.20202025300000059</c:v>
                </c:pt>
                <c:pt idx="105">
                  <c:v>0.25252530400000062</c:v>
                </c:pt>
                <c:pt idx="106">
                  <c:v>0.30303035500000064</c:v>
                </c:pt>
                <c:pt idx="107">
                  <c:v>0.35353540600000066</c:v>
                </c:pt>
                <c:pt idx="108">
                  <c:v>0.4040404569999998</c:v>
                </c:pt>
                <c:pt idx="109">
                  <c:v>0.45454550799999982</c:v>
                </c:pt>
                <c:pt idx="110">
                  <c:v>0.50505055899999984</c:v>
                </c:pt>
                <c:pt idx="111">
                  <c:v>0.55555560999999987</c:v>
                </c:pt>
                <c:pt idx="112">
                  <c:v>0.60606066099999989</c:v>
                </c:pt>
                <c:pt idx="113">
                  <c:v>0.65656571199999991</c:v>
                </c:pt>
                <c:pt idx="114">
                  <c:v>0.70707076299999994</c:v>
                </c:pt>
                <c:pt idx="115">
                  <c:v>0.75757581399999996</c:v>
                </c:pt>
                <c:pt idx="116">
                  <c:v>0.80808086499999998</c:v>
                </c:pt>
                <c:pt idx="117">
                  <c:v>0.858585916</c:v>
                </c:pt>
                <c:pt idx="118">
                  <c:v>0.90909096700000003</c:v>
                </c:pt>
                <c:pt idx="119">
                  <c:v>0.95959601800000005</c:v>
                </c:pt>
                <c:pt idx="120">
                  <c:v>1</c:v>
                </c:pt>
                <c:pt idx="121">
                  <c:v>1.0101010690000001</c:v>
                </c:pt>
                <c:pt idx="122">
                  <c:v>1.0606061200000001</c:v>
                </c:pt>
                <c:pt idx="123">
                  <c:v>1.1111111710000001</c:v>
                </c:pt>
                <c:pt idx="124">
                  <c:v>1.1616162220000001</c:v>
                </c:pt>
                <c:pt idx="125">
                  <c:v>1.2121212730000002</c:v>
                </c:pt>
                <c:pt idx="126">
                  <c:v>1.2626263240000002</c:v>
                </c:pt>
                <c:pt idx="127">
                  <c:v>1.3131313750000002</c:v>
                </c:pt>
                <c:pt idx="128">
                  <c:v>1.3636364260000002</c:v>
                </c:pt>
                <c:pt idx="129">
                  <c:v>1.4141414770000003</c:v>
                </c:pt>
                <c:pt idx="130">
                  <c:v>1.4646465280000003</c:v>
                </c:pt>
                <c:pt idx="131">
                  <c:v>1.5151515790000003</c:v>
                </c:pt>
                <c:pt idx="132">
                  <c:v>1.5656566300000003</c:v>
                </c:pt>
                <c:pt idx="133">
                  <c:v>1.6161616810000003</c:v>
                </c:pt>
                <c:pt idx="134">
                  <c:v>1.6666667320000004</c:v>
                </c:pt>
                <c:pt idx="135">
                  <c:v>1.7171717830000004</c:v>
                </c:pt>
                <c:pt idx="136">
                  <c:v>1.7676768340000004</c:v>
                </c:pt>
                <c:pt idx="137">
                  <c:v>1.8181818850000004</c:v>
                </c:pt>
                <c:pt idx="138">
                  <c:v>1.8686869360000005</c:v>
                </c:pt>
                <c:pt idx="139">
                  <c:v>1.9191919870000005</c:v>
                </c:pt>
                <c:pt idx="140">
                  <c:v>1.9696970380000005</c:v>
                </c:pt>
                <c:pt idx="141">
                  <c:v>2</c:v>
                </c:pt>
                <c:pt idx="142">
                  <c:v>2.0202020890000005</c:v>
                </c:pt>
                <c:pt idx="143">
                  <c:v>2.0707071400000006</c:v>
                </c:pt>
                <c:pt idx="144">
                  <c:v>2.1212121910000006</c:v>
                </c:pt>
                <c:pt idx="145">
                  <c:v>2.1717172420000006</c:v>
                </c:pt>
                <c:pt idx="146">
                  <c:v>2.2222222930000006</c:v>
                </c:pt>
                <c:pt idx="147">
                  <c:v>2.2727273440000006</c:v>
                </c:pt>
                <c:pt idx="148">
                  <c:v>2.3232323950000007</c:v>
                </c:pt>
                <c:pt idx="149">
                  <c:v>2.3737374460000007</c:v>
                </c:pt>
                <c:pt idx="150">
                  <c:v>2.4242424970000007</c:v>
                </c:pt>
                <c:pt idx="151">
                  <c:v>2.4747475480000007</c:v>
                </c:pt>
                <c:pt idx="152">
                  <c:v>2.5252525990000008</c:v>
                </c:pt>
                <c:pt idx="153">
                  <c:v>2.5757576499999999</c:v>
                </c:pt>
                <c:pt idx="154">
                  <c:v>2.6262627009999999</c:v>
                </c:pt>
                <c:pt idx="155">
                  <c:v>2.6767677519999999</c:v>
                </c:pt>
                <c:pt idx="156">
                  <c:v>2.727272803</c:v>
                </c:pt>
                <c:pt idx="157">
                  <c:v>2.777777854</c:v>
                </c:pt>
                <c:pt idx="158">
                  <c:v>2.828282905</c:v>
                </c:pt>
                <c:pt idx="159">
                  <c:v>2.878787956</c:v>
                </c:pt>
                <c:pt idx="160">
                  <c:v>2.9292930070000001</c:v>
                </c:pt>
                <c:pt idx="161">
                  <c:v>2.9797980580000001</c:v>
                </c:pt>
                <c:pt idx="162">
                  <c:v>3</c:v>
                </c:pt>
                <c:pt idx="163">
                  <c:v>3.0303031090000001</c:v>
                </c:pt>
                <c:pt idx="164">
                  <c:v>3.0808081600000001</c:v>
                </c:pt>
                <c:pt idx="165">
                  <c:v>3.1313132110000002</c:v>
                </c:pt>
                <c:pt idx="166">
                  <c:v>3.1818182620000002</c:v>
                </c:pt>
                <c:pt idx="167">
                  <c:v>3.2323233130000002</c:v>
                </c:pt>
                <c:pt idx="168">
                  <c:v>3.2828283640000002</c:v>
                </c:pt>
                <c:pt idx="169">
                  <c:v>3.3333334150000002</c:v>
                </c:pt>
                <c:pt idx="170">
                  <c:v>3.3838384660000003</c:v>
                </c:pt>
                <c:pt idx="171">
                  <c:v>3.4343435170000003</c:v>
                </c:pt>
                <c:pt idx="172">
                  <c:v>3.4848485680000003</c:v>
                </c:pt>
                <c:pt idx="173">
                  <c:v>3.5353536190000003</c:v>
                </c:pt>
                <c:pt idx="174">
                  <c:v>3.5858586700000004</c:v>
                </c:pt>
                <c:pt idx="175">
                  <c:v>3.6363637210000004</c:v>
                </c:pt>
                <c:pt idx="176">
                  <c:v>3.6868687720000004</c:v>
                </c:pt>
                <c:pt idx="177">
                  <c:v>3.7373738230000004</c:v>
                </c:pt>
                <c:pt idx="178">
                  <c:v>3.7878788740000005</c:v>
                </c:pt>
                <c:pt idx="179">
                  <c:v>3.8383839250000005</c:v>
                </c:pt>
                <c:pt idx="180">
                  <c:v>3.8888889760000005</c:v>
                </c:pt>
                <c:pt idx="181">
                  <c:v>3.9393940270000005</c:v>
                </c:pt>
                <c:pt idx="182">
                  <c:v>3.9898990780000005</c:v>
                </c:pt>
                <c:pt idx="183">
                  <c:v>4</c:v>
                </c:pt>
                <c:pt idx="184">
                  <c:v>4.0404041290000006</c:v>
                </c:pt>
                <c:pt idx="185">
                  <c:v>4.0909091800000006</c:v>
                </c:pt>
                <c:pt idx="186">
                  <c:v>4.1414142310000006</c:v>
                </c:pt>
                <c:pt idx="187">
                  <c:v>4.1919192820000006</c:v>
                </c:pt>
                <c:pt idx="188">
                  <c:v>4.2424243330000007</c:v>
                </c:pt>
                <c:pt idx="189">
                  <c:v>4.2929293840000007</c:v>
                </c:pt>
                <c:pt idx="190">
                  <c:v>4.3434344350000007</c:v>
                </c:pt>
                <c:pt idx="191">
                  <c:v>4.3939394860000007</c:v>
                </c:pt>
                <c:pt idx="192">
                  <c:v>4.4444445370000008</c:v>
                </c:pt>
                <c:pt idx="193">
                  <c:v>4.4949495880000008</c:v>
                </c:pt>
                <c:pt idx="194">
                  <c:v>4.5454546390000008</c:v>
                </c:pt>
                <c:pt idx="195">
                  <c:v>4.5959596900000008</c:v>
                </c:pt>
                <c:pt idx="196">
                  <c:v>4.6464647410000008</c:v>
                </c:pt>
                <c:pt idx="197">
                  <c:v>4.6969697920000009</c:v>
                </c:pt>
                <c:pt idx="198">
                  <c:v>4.7474748430000009</c:v>
                </c:pt>
                <c:pt idx="199">
                  <c:v>4.7979798940000009</c:v>
                </c:pt>
                <c:pt idx="200">
                  <c:v>4.8484849450000009</c:v>
                </c:pt>
                <c:pt idx="201">
                  <c:v>4.898989996000001</c:v>
                </c:pt>
                <c:pt idx="202">
                  <c:v>5</c:v>
                </c:pt>
              </c:numCache>
            </c:numRef>
          </c:xVal>
          <c:yVal>
            <c:numRef>
              <c:f>'simple- graph'!$D$2:$D$204</c:f>
              <c:numCache>
                <c:formatCode>General</c:formatCode>
                <c:ptCount val="20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6.8543164055591203E-16</c:v>
                </c:pt>
                <c:pt idx="69">
                  <c:v>1.3522924731164669E-15</c:v>
                </c:pt>
                <c:pt idx="70">
                  <c:v>2.6471842669745569E-15</c:v>
                </c:pt>
                <c:pt idx="71">
                  <c:v>5.1542433463477824E-15</c:v>
                </c:pt>
                <c:pt idx="72">
                  <c:v>9.9708356382345231E-15</c:v>
                </c:pt>
                <c:pt idx="73">
                  <c:v>1.9170138617025571E-14</c:v>
                </c:pt>
                <c:pt idx="74">
                  <c:v>3.6630074643205972E-14</c:v>
                </c:pt>
                <c:pt idx="75">
                  <c:v>6.9556117218974327E-14</c:v>
                </c:pt>
                <c:pt idx="76">
                  <c:v>1.3126522393227406E-13</c:v>
                </c:pt>
                <c:pt idx="77">
                  <c:v>2.4619488984972303E-13</c:v>
                </c:pt>
                <c:pt idx="78">
                  <c:v>4.5889817160745539E-13</c:v>
                </c:pt>
                <c:pt idx="79">
                  <c:v>8.5009393028492763E-13</c:v>
                </c:pt>
                <c:pt idx="80">
                  <c:v>1.5650615968298191E-12</c:v>
                </c:pt>
                <c:pt idx="81">
                  <c:v>2.8635848277786376E-12</c:v>
                </c:pt>
                <c:pt idx="82">
                  <c:v>5.2071920964530901E-12</c:v>
                </c:pt>
                <c:pt idx="83">
                  <c:v>9.4105087781222435E-12</c:v>
                </c:pt>
                <c:pt idx="84">
                  <c:v>1.6902048694936602E-11</c:v>
                </c:pt>
                <c:pt idx="85">
                  <c:v>3.0170560109585965E-11</c:v>
                </c:pt>
                <c:pt idx="86">
                  <c:v>5.3523690503057409E-11</c:v>
                </c:pt>
                <c:pt idx="87">
                  <c:v>9.4368794943011781E-11</c:v>
                </c:pt>
                <c:pt idx="88">
                  <c:v>1.6536037146632687E-10</c:v>
                </c:pt>
                <c:pt idx="89">
                  <c:v>2.8797591911800631E-10</c:v>
                </c:pt>
                <c:pt idx="90">
                  <c:v>4.9842944202939643E-10</c:v>
                </c:pt>
                <c:pt idx="91">
                  <c:v>8.5738343162853941E-10</c:v>
                </c:pt>
                <c:pt idx="92">
                  <c:v>1.4657891648413359E-9</c:v>
                </c:pt>
                <c:pt idx="93">
                  <c:v>2.4905434385450137E-9</c:v>
                </c:pt>
                <c:pt idx="94">
                  <c:v>4.2057566241601763E-9</c:v>
                </c:pt>
                <c:pt idx="95">
                  <c:v>7.0586688119603931E-9</c:v>
                </c:pt>
                <c:pt idx="96">
                  <c:v>1.1774200107211087E-8</c:v>
                </c:pt>
                <c:pt idx="97">
                  <c:v>1.9519616826521252E-8</c:v>
                </c:pt>
                <c:pt idx="98">
                  <c:v>3.2162056091558814E-8</c:v>
                </c:pt>
                <c:pt idx="99">
                  <c:v>5.2668431046816147E-8</c:v>
                </c:pt>
                <c:pt idx="101">
                  <c:v>8.5722036850485192E-8</c:v>
                </c:pt>
                <c:pt idx="102">
                  <c:v>1.3866652137456889E-7</c:v>
                </c:pt>
                <c:pt idx="103">
                  <c:v>2.2294070171109169E-7</c:v>
                </c:pt>
                <c:pt idx="104">
                  <c:v>3.5624381195278689E-7</c:v>
                </c:pt>
                <c:pt idx="105">
                  <c:v>5.6577947983214406E-7</c:v>
                </c:pt>
                <c:pt idx="106">
                  <c:v>8.9308066060493644E-7</c:v>
                </c:pt>
                <c:pt idx="107">
                  <c:v>1.401133773972242E-6</c:v>
                </c:pt>
                <c:pt idx="108">
                  <c:v>2.184820689985925E-6</c:v>
                </c:pt>
                <c:pt idx="109">
                  <c:v>3.3861110984038135E-6</c:v>
                </c:pt>
                <c:pt idx="110">
                  <c:v>5.2160026737291043E-6</c:v>
                </c:pt>
                <c:pt idx="111">
                  <c:v>7.9859699664269486E-6</c:v>
                </c:pt>
                <c:pt idx="112">
                  <c:v>1.2152704766875806E-5</c:v>
                </c:pt>
                <c:pt idx="113">
                  <c:v>1.8381284303197455E-5</c:v>
                </c:pt>
                <c:pt idx="114">
                  <c:v>2.7633678030932436E-5</c:v>
                </c:pt>
                <c:pt idx="115">
                  <c:v>4.1291804602211885E-5</c:v>
                </c:pt>
                <c:pt idx="116">
                  <c:v>6.1327300564728113E-5</c:v>
                </c:pt>
                <c:pt idx="117">
                  <c:v>9.0533900324576917E-5</c:v>
                </c:pt>
                <c:pt idx="118">
                  <c:v>1.328430053375357E-4</c:v>
                </c:pt>
                <c:pt idx="119">
                  <c:v>1.9374880025868591E-4</c:v>
                </c:pt>
                <c:pt idx="121">
                  <c:v>2.8087631602658993E-4</c:v>
                </c:pt>
                <c:pt idx="122">
                  <c:v>4.0473429392073429E-4</c:v>
                </c:pt>
                <c:pt idx="123">
                  <c:v>5.7970469140454603E-4</c:v>
                </c:pt>
                <c:pt idx="124">
                  <c:v>8.2533226074248481E-4</c:v>
                </c:pt>
                <c:pt idx="125">
                  <c:v>1.167990818223798E-3</c:v>
                </c:pt>
                <c:pt idx="126">
                  <c:v>1.6430174885513702E-3</c:v>
                </c:pt>
                <c:pt idx="127">
                  <c:v>2.2974220913036781E-3</c:v>
                </c:pt>
                <c:pt idx="128">
                  <c:v>3.193295481732725E-3</c:v>
                </c:pt>
                <c:pt idx="129">
                  <c:v>4.4120573833934147E-3</c:v>
                </c:pt>
                <c:pt idx="130">
                  <c:v>6.0597001013896505E-3</c:v>
                </c:pt>
                <c:pt idx="131">
                  <c:v>8.2731982239513408E-3</c:v>
                </c:pt>
                <c:pt idx="132">
                  <c:v>1.1228264421370794E-2</c:v>
                </c:pt>
                <c:pt idx="133">
                  <c:v>1.5148635818688168E-2</c:v>
                </c:pt>
                <c:pt idx="134">
                  <c:v>2.0317071925200644E-2</c:v>
                </c:pt>
                <c:pt idx="135">
                  <c:v>2.7088231265545222E-2</c:v>
                </c:pt>
                <c:pt idx="136">
                  <c:v>3.5903567023301927E-2</c:v>
                </c:pt>
                <c:pt idx="137">
                  <c:v>4.730833949764187E-2</c:v>
                </c:pt>
                <c:pt idx="138">
                  <c:v>6.1970782457094073E-2</c:v>
                </c:pt>
                <c:pt idx="139">
                  <c:v>8.0703379403251771E-2</c:v>
                </c:pt>
                <c:pt idx="140">
                  <c:v>0.10448610283353833</c:v>
                </c:pt>
                <c:pt idx="142">
                  <c:v>0.13449134427130238</c:v>
                </c:pt>
                <c:pt idx="143">
                  <c:v>0.17211011583858643</c:v>
                </c:pt>
                <c:pt idx="144">
                  <c:v>0.21897893778615196</c:v>
                </c:pt>
                <c:pt idx="145">
                  <c:v>0.27700664482380816</c:v>
                </c:pt>
                <c:pt idx="146">
                  <c:v>0.34840015352672182</c:v>
                </c:pt>
                <c:pt idx="147">
                  <c:v>0.4356880419038372</c:v>
                </c:pt>
                <c:pt idx="148">
                  <c:v>0.54174061089631165</c:v>
                </c:pt>
                <c:pt idx="149">
                  <c:v>0.6697849385297856</c:v>
                </c:pt>
                <c:pt idx="150">
                  <c:v>0.82341331457981937</c:v>
                </c:pt>
                <c:pt idx="151">
                  <c:v>1.0065833717177093</c:v>
                </c:pt>
                <c:pt idx="152">
                  <c:v>1.2236082230431498</c:v>
                </c:pt>
                <c:pt idx="153">
                  <c:v>1.4791349896015731</c:v>
                </c:pt>
                <c:pt idx="154">
                  <c:v>1.7781102667651973</c:v>
                </c:pt>
                <c:pt idx="155">
                  <c:v>2.1257313437623497</c:v>
                </c:pt>
                <c:pt idx="156">
                  <c:v>2.5273823601897827</c:v>
                </c:pt>
                <c:pt idx="157">
                  <c:v>2.9885550554417852</c:v>
                </c:pt>
                <c:pt idx="158">
                  <c:v>3.5147543335432139</c:v>
                </c:pt>
                <c:pt idx="159">
                  <c:v>4.111389511733015</c:v>
                </c:pt>
                <c:pt idx="160">
                  <c:v>4.7836528239829201</c:v>
                </c:pt>
                <c:pt idx="161">
                  <c:v>5.5363874813283989</c:v>
                </c:pt>
                <c:pt idx="163">
                  <c:v>6.3739483144523401</c:v>
                </c:pt>
                <c:pt idx="164">
                  <c:v>7.3000587010553692</c:v>
                </c:pt>
                <c:pt idx="165">
                  <c:v>8.3176680694949798</c:v>
                </c:pt>
                <c:pt idx="166">
                  <c:v>9.4288147294244062</c:v>
                </c:pt>
                <c:pt idx="167">
                  <c:v>10.634499071024951</c:v>
                </c:pt>
                <c:pt idx="168">
                  <c:v>11.934572263940945</c:v>
                </c:pt>
                <c:pt idx="169">
                  <c:v>13.327645450714432</c:v>
                </c:pt>
                <c:pt idx="170">
                  <c:v>14.811024053805331</c:v>
                </c:pt>
                <c:pt idx="171">
                  <c:v>16.380671199388264</c:v>
                </c:pt>
                <c:pt idx="172">
                  <c:v>18.031203418175007</c:v>
                </c:pt>
                <c:pt idx="173">
                  <c:v>19.755920740814222</c:v>
                </c:pt>
                <c:pt idx="174">
                  <c:v>21.546872103667823</c:v>
                </c:pt>
                <c:pt idx="175">
                  <c:v>23.394955672320563</c:v>
                </c:pt>
                <c:pt idx="176">
                  <c:v>25.29005233640067</c:v>
                </c:pt>
                <c:pt idx="177">
                  <c:v>27.221189297073821</c:v>
                </c:pt>
                <c:pt idx="178">
                  <c:v>29.176729426360851</c:v>
                </c:pt>
                <c:pt idx="179">
                  <c:v>31.144580990930667</c:v>
                </c:pt>
                <c:pt idx="180">
                  <c:v>33.112421460977735</c:v>
                </c:pt>
                <c:pt idx="181">
                  <c:v>35.067928515114396</c:v>
                </c:pt>
                <c:pt idx="182">
                  <c:v>36.999011038751291</c:v>
                </c:pt>
                <c:pt idx="184">
                  <c:v>38.894032913723684</c:v>
                </c:pt>
                <c:pt idx="185">
                  <c:v>40.742022710930542</c:v>
                </c:pt>
                <c:pt idx="186">
                  <c:v>42.532863007938566</c:v>
                </c:pt>
                <c:pt idx="187">
                  <c:v>44.257453925977003</c:v>
                </c:pt>
                <c:pt idx="188">
                  <c:v>45.90784656758278</c:v>
                </c:pt>
                <c:pt idx="189">
                  <c:v>47.477343278589395</c:v>
                </c:pt>
                <c:pt idx="190">
                  <c:v>48.960562990468695</c:v>
                </c:pt>
                <c:pt idx="191">
                  <c:v>50.353471252790854</c:v>
                </c:pt>
                <c:pt idx="192">
                  <c:v>51.653375873871909</c:v>
                </c:pt>
                <c:pt idx="193">
                  <c:v>52.8588902891888</c:v>
                </c:pt>
                <c:pt idx="194">
                  <c:v>53.969867819513183</c:v>
                </c:pt>
                <c:pt idx="195">
                  <c:v>54.987310823270242</c:v>
                </c:pt>
                <c:pt idx="196">
                  <c:v>55.913259363099748</c:v>
                </c:pt>
                <c:pt idx="197">
                  <c:v>56.7506643818732</c:v>
                </c:pt>
                <c:pt idx="198">
                  <c:v>57.503250519312296</c:v>
                </c:pt>
                <c:pt idx="199">
                  <c:v>58.175373610451722</c:v>
                </c:pt>
                <c:pt idx="200">
                  <c:v>58.771877615992949</c:v>
                </c:pt>
                <c:pt idx="201">
                  <c:v>59.297955275077996</c:v>
                </c:pt>
                <c:pt idx="202">
                  <c:v>60.160564585105668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'simple- graph'!$E$1</c:f>
              <c:strCache>
                <c:ptCount val="1"/>
                <c:pt idx="0">
                  <c:v>ab S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5"/>
            <c:spPr>
              <a:noFill/>
              <a:ln>
                <a:solidFill>
                  <a:srgbClr val="00FFFF"/>
                </a:solidFill>
                <a:prstDash val="solid"/>
              </a:ln>
            </c:spPr>
          </c:marker>
          <c:xVal>
            <c:numRef>
              <c:f>'simple- graph'!$A$2:$A$204</c:f>
              <c:numCache>
                <c:formatCode>General</c:formatCode>
                <c:ptCount val="203"/>
                <c:pt idx="0">
                  <c:v>-5</c:v>
                </c:pt>
                <c:pt idx="1">
                  <c:v>-4.949494949</c:v>
                </c:pt>
                <c:pt idx="2">
                  <c:v>-4.898989898</c:v>
                </c:pt>
                <c:pt idx="3">
                  <c:v>-4.8484848469999999</c:v>
                </c:pt>
                <c:pt idx="4">
                  <c:v>-4.7979797959999999</c:v>
                </c:pt>
                <c:pt idx="5">
                  <c:v>-4.7474747449999999</c:v>
                </c:pt>
                <c:pt idx="6">
                  <c:v>-4.6969696939999999</c:v>
                </c:pt>
                <c:pt idx="7">
                  <c:v>-4.6464646429999998</c:v>
                </c:pt>
                <c:pt idx="8">
                  <c:v>-4.5959595919999998</c:v>
                </c:pt>
                <c:pt idx="9">
                  <c:v>-4.5454545409999998</c:v>
                </c:pt>
                <c:pt idx="10">
                  <c:v>-4.4949494899999998</c:v>
                </c:pt>
                <c:pt idx="11">
                  <c:v>-4.4444444389999997</c:v>
                </c:pt>
                <c:pt idx="12">
                  <c:v>-4.3939393879999997</c:v>
                </c:pt>
                <c:pt idx="13">
                  <c:v>-4.3434343369999997</c:v>
                </c:pt>
                <c:pt idx="14">
                  <c:v>-4.2929292859999997</c:v>
                </c:pt>
                <c:pt idx="15">
                  <c:v>-4.2424242349999997</c:v>
                </c:pt>
                <c:pt idx="16">
                  <c:v>-4.1919191839999996</c:v>
                </c:pt>
                <c:pt idx="17">
                  <c:v>-4.1414141329999996</c:v>
                </c:pt>
                <c:pt idx="18">
                  <c:v>-4.0909090819999996</c:v>
                </c:pt>
                <c:pt idx="19">
                  <c:v>-4.0404040309999996</c:v>
                </c:pt>
                <c:pt idx="20">
                  <c:v>-3.98989898</c:v>
                </c:pt>
                <c:pt idx="21">
                  <c:v>-3.939393929</c:v>
                </c:pt>
                <c:pt idx="22">
                  <c:v>-3.8888888779999999</c:v>
                </c:pt>
                <c:pt idx="23">
                  <c:v>-3.8383838269999999</c:v>
                </c:pt>
                <c:pt idx="24">
                  <c:v>-3.7878787759999999</c:v>
                </c:pt>
                <c:pt idx="25">
                  <c:v>-3.7373737249999999</c:v>
                </c:pt>
                <c:pt idx="26">
                  <c:v>-3.6868686739999998</c:v>
                </c:pt>
                <c:pt idx="27">
                  <c:v>-3.6363636230000003</c:v>
                </c:pt>
                <c:pt idx="28">
                  <c:v>-3.5858585720000002</c:v>
                </c:pt>
                <c:pt idx="29">
                  <c:v>-3.5353535210000002</c:v>
                </c:pt>
                <c:pt idx="30">
                  <c:v>-3.4848484700000002</c:v>
                </c:pt>
                <c:pt idx="31">
                  <c:v>-3.4343434190000002</c:v>
                </c:pt>
                <c:pt idx="32">
                  <c:v>-3.3838383680000002</c:v>
                </c:pt>
                <c:pt idx="33">
                  <c:v>-3.3333333170000001</c:v>
                </c:pt>
                <c:pt idx="34">
                  <c:v>-3.2828282660000001</c:v>
                </c:pt>
                <c:pt idx="35">
                  <c:v>-3.2323232150000001</c:v>
                </c:pt>
                <c:pt idx="36">
                  <c:v>-3.1818181640000001</c:v>
                </c:pt>
                <c:pt idx="37">
                  <c:v>-3.131313113</c:v>
                </c:pt>
                <c:pt idx="38">
                  <c:v>-3.080808062</c:v>
                </c:pt>
                <c:pt idx="39">
                  <c:v>-3.030303011</c:v>
                </c:pt>
                <c:pt idx="40">
                  <c:v>-2.97979796</c:v>
                </c:pt>
                <c:pt idx="41">
                  <c:v>-2.9292929089999999</c:v>
                </c:pt>
                <c:pt idx="42">
                  <c:v>-2.8787878579999999</c:v>
                </c:pt>
                <c:pt idx="43">
                  <c:v>-2.8282828069999999</c:v>
                </c:pt>
                <c:pt idx="44">
                  <c:v>-2.7777777559999999</c:v>
                </c:pt>
                <c:pt idx="45">
                  <c:v>-2.7272727049999999</c:v>
                </c:pt>
                <c:pt idx="46">
                  <c:v>-2.6767676539999998</c:v>
                </c:pt>
                <c:pt idx="47">
                  <c:v>-2.6262626029999998</c:v>
                </c:pt>
                <c:pt idx="48">
                  <c:v>-2.5757575519999998</c:v>
                </c:pt>
                <c:pt idx="49">
                  <c:v>-2.5252525009999998</c:v>
                </c:pt>
                <c:pt idx="50">
                  <c:v>-2.4747474499999997</c:v>
                </c:pt>
                <c:pt idx="51">
                  <c:v>-2.4242423989999997</c:v>
                </c:pt>
                <c:pt idx="52">
                  <c:v>-2.3737373479999997</c:v>
                </c:pt>
                <c:pt idx="53">
                  <c:v>-2.3232322969999997</c:v>
                </c:pt>
                <c:pt idx="54">
                  <c:v>-2.2727272460000001</c:v>
                </c:pt>
                <c:pt idx="55">
                  <c:v>-2.2222221950000001</c:v>
                </c:pt>
                <c:pt idx="56">
                  <c:v>-2.171717144</c:v>
                </c:pt>
                <c:pt idx="57">
                  <c:v>-2.121212093</c:v>
                </c:pt>
                <c:pt idx="58">
                  <c:v>-2.070707042</c:v>
                </c:pt>
                <c:pt idx="59">
                  <c:v>-2.020201991</c:v>
                </c:pt>
                <c:pt idx="60">
                  <c:v>-1.96969694</c:v>
                </c:pt>
                <c:pt idx="61">
                  <c:v>-1.9191918889999999</c:v>
                </c:pt>
                <c:pt idx="62">
                  <c:v>-1.8686868379999999</c:v>
                </c:pt>
                <c:pt idx="63">
                  <c:v>-1.8181817869999999</c:v>
                </c:pt>
                <c:pt idx="64">
                  <c:v>-1.7676767359999999</c:v>
                </c:pt>
                <c:pt idx="65">
                  <c:v>-1.7171716849999998</c:v>
                </c:pt>
                <c:pt idx="66">
                  <c:v>-1.6666666339999998</c:v>
                </c:pt>
                <c:pt idx="67">
                  <c:v>-1.6161615829999998</c:v>
                </c:pt>
                <c:pt idx="68">
                  <c:v>-1.5656565319999998</c:v>
                </c:pt>
                <c:pt idx="69">
                  <c:v>-1.5151514809999997</c:v>
                </c:pt>
                <c:pt idx="70">
                  <c:v>-1.4646464299999997</c:v>
                </c:pt>
                <c:pt idx="71">
                  <c:v>-1.4141413789999997</c:v>
                </c:pt>
                <c:pt idx="72">
                  <c:v>-1.3636363279999997</c:v>
                </c:pt>
                <c:pt idx="73">
                  <c:v>-1.3131312769999997</c:v>
                </c:pt>
                <c:pt idx="74">
                  <c:v>-1.2626262259999996</c:v>
                </c:pt>
                <c:pt idx="75">
                  <c:v>-1.2121211750000001</c:v>
                </c:pt>
                <c:pt idx="76">
                  <c:v>-1.161616124</c:v>
                </c:pt>
                <c:pt idx="77">
                  <c:v>-1.111111073</c:v>
                </c:pt>
                <c:pt idx="78">
                  <c:v>-1.060606022</c:v>
                </c:pt>
                <c:pt idx="79">
                  <c:v>-1.010100971</c:v>
                </c:pt>
                <c:pt idx="80">
                  <c:v>-0.95959591999999994</c:v>
                </c:pt>
                <c:pt idx="81">
                  <c:v>-0.90909086899999991</c:v>
                </c:pt>
                <c:pt idx="82">
                  <c:v>-0.85858581799999989</c:v>
                </c:pt>
                <c:pt idx="83">
                  <c:v>-0.80808076699999987</c:v>
                </c:pt>
                <c:pt idx="84">
                  <c:v>-0.75757571599999984</c:v>
                </c:pt>
                <c:pt idx="85">
                  <c:v>-0.70707066499999982</c:v>
                </c:pt>
                <c:pt idx="86">
                  <c:v>-0.6565656139999998</c:v>
                </c:pt>
                <c:pt idx="87">
                  <c:v>-0.60606056299999977</c:v>
                </c:pt>
                <c:pt idx="88">
                  <c:v>-0.55555551199999975</c:v>
                </c:pt>
                <c:pt idx="89">
                  <c:v>-0.50505046099999973</c:v>
                </c:pt>
                <c:pt idx="90">
                  <c:v>-0.45454540999999971</c:v>
                </c:pt>
                <c:pt idx="91">
                  <c:v>-0.40404035899999968</c:v>
                </c:pt>
                <c:pt idx="92">
                  <c:v>-0.35353530799999966</c:v>
                </c:pt>
                <c:pt idx="93">
                  <c:v>-0.30303025699999964</c:v>
                </c:pt>
                <c:pt idx="94">
                  <c:v>-0.25252520599999961</c:v>
                </c:pt>
                <c:pt idx="95">
                  <c:v>-0.20202015499999959</c:v>
                </c:pt>
                <c:pt idx="96">
                  <c:v>-0.15151510399999957</c:v>
                </c:pt>
                <c:pt idx="97">
                  <c:v>-0.10101005299999954</c:v>
                </c:pt>
                <c:pt idx="98">
                  <c:v>-5.0505001999999521E-2</c:v>
                </c:pt>
                <c:pt idx="99">
                  <c:v>4.90000005015645E-8</c:v>
                </c:pt>
                <c:pt idx="100">
                  <c:v>0</c:v>
                </c:pt>
                <c:pt idx="101">
                  <c:v>5.0505100000000525E-2</c:v>
                </c:pt>
                <c:pt idx="102">
                  <c:v>0.10101015100000055</c:v>
                </c:pt>
                <c:pt idx="103">
                  <c:v>0.15151520200000057</c:v>
                </c:pt>
                <c:pt idx="104">
                  <c:v>0.20202025300000059</c:v>
                </c:pt>
                <c:pt idx="105">
                  <c:v>0.25252530400000062</c:v>
                </c:pt>
                <c:pt idx="106">
                  <c:v>0.30303035500000064</c:v>
                </c:pt>
                <c:pt idx="107">
                  <c:v>0.35353540600000066</c:v>
                </c:pt>
                <c:pt idx="108">
                  <c:v>0.4040404569999998</c:v>
                </c:pt>
                <c:pt idx="109">
                  <c:v>0.45454550799999982</c:v>
                </c:pt>
                <c:pt idx="110">
                  <c:v>0.50505055899999984</c:v>
                </c:pt>
                <c:pt idx="111">
                  <c:v>0.55555560999999987</c:v>
                </c:pt>
                <c:pt idx="112">
                  <c:v>0.60606066099999989</c:v>
                </c:pt>
                <c:pt idx="113">
                  <c:v>0.65656571199999991</c:v>
                </c:pt>
                <c:pt idx="114">
                  <c:v>0.70707076299999994</c:v>
                </c:pt>
                <c:pt idx="115">
                  <c:v>0.75757581399999996</c:v>
                </c:pt>
                <c:pt idx="116">
                  <c:v>0.80808086499999998</c:v>
                </c:pt>
                <c:pt idx="117">
                  <c:v>0.858585916</c:v>
                </c:pt>
                <c:pt idx="118">
                  <c:v>0.90909096700000003</c:v>
                </c:pt>
                <c:pt idx="119">
                  <c:v>0.95959601800000005</c:v>
                </c:pt>
                <c:pt idx="120">
                  <c:v>1</c:v>
                </c:pt>
                <c:pt idx="121">
                  <c:v>1.0101010690000001</c:v>
                </c:pt>
                <c:pt idx="122">
                  <c:v>1.0606061200000001</c:v>
                </c:pt>
                <c:pt idx="123">
                  <c:v>1.1111111710000001</c:v>
                </c:pt>
                <c:pt idx="124">
                  <c:v>1.1616162220000001</c:v>
                </c:pt>
                <c:pt idx="125">
                  <c:v>1.2121212730000002</c:v>
                </c:pt>
                <c:pt idx="126">
                  <c:v>1.2626263240000002</c:v>
                </c:pt>
                <c:pt idx="127">
                  <c:v>1.3131313750000002</c:v>
                </c:pt>
                <c:pt idx="128">
                  <c:v>1.3636364260000002</c:v>
                </c:pt>
                <c:pt idx="129">
                  <c:v>1.4141414770000003</c:v>
                </c:pt>
                <c:pt idx="130">
                  <c:v>1.4646465280000003</c:v>
                </c:pt>
                <c:pt idx="131">
                  <c:v>1.5151515790000003</c:v>
                </c:pt>
                <c:pt idx="132">
                  <c:v>1.5656566300000003</c:v>
                </c:pt>
                <c:pt idx="133">
                  <c:v>1.6161616810000003</c:v>
                </c:pt>
                <c:pt idx="134">
                  <c:v>1.6666667320000004</c:v>
                </c:pt>
                <c:pt idx="135">
                  <c:v>1.7171717830000004</c:v>
                </c:pt>
                <c:pt idx="136">
                  <c:v>1.7676768340000004</c:v>
                </c:pt>
                <c:pt idx="137">
                  <c:v>1.8181818850000004</c:v>
                </c:pt>
                <c:pt idx="138">
                  <c:v>1.8686869360000005</c:v>
                </c:pt>
                <c:pt idx="139">
                  <c:v>1.9191919870000005</c:v>
                </c:pt>
                <c:pt idx="140">
                  <c:v>1.9696970380000005</c:v>
                </c:pt>
                <c:pt idx="141">
                  <c:v>2</c:v>
                </c:pt>
                <c:pt idx="142">
                  <c:v>2.0202020890000005</c:v>
                </c:pt>
                <c:pt idx="143">
                  <c:v>2.0707071400000006</c:v>
                </c:pt>
                <c:pt idx="144">
                  <c:v>2.1212121910000006</c:v>
                </c:pt>
                <c:pt idx="145">
                  <c:v>2.1717172420000006</c:v>
                </c:pt>
                <c:pt idx="146">
                  <c:v>2.2222222930000006</c:v>
                </c:pt>
                <c:pt idx="147">
                  <c:v>2.2727273440000006</c:v>
                </c:pt>
                <c:pt idx="148">
                  <c:v>2.3232323950000007</c:v>
                </c:pt>
                <c:pt idx="149">
                  <c:v>2.3737374460000007</c:v>
                </c:pt>
                <c:pt idx="150">
                  <c:v>2.4242424970000007</c:v>
                </c:pt>
                <c:pt idx="151">
                  <c:v>2.4747475480000007</c:v>
                </c:pt>
                <c:pt idx="152">
                  <c:v>2.5252525990000008</c:v>
                </c:pt>
                <c:pt idx="153">
                  <c:v>2.5757576499999999</c:v>
                </c:pt>
                <c:pt idx="154">
                  <c:v>2.6262627009999999</c:v>
                </c:pt>
                <c:pt idx="155">
                  <c:v>2.6767677519999999</c:v>
                </c:pt>
                <c:pt idx="156">
                  <c:v>2.727272803</c:v>
                </c:pt>
                <c:pt idx="157">
                  <c:v>2.777777854</c:v>
                </c:pt>
                <c:pt idx="158">
                  <c:v>2.828282905</c:v>
                </c:pt>
                <c:pt idx="159">
                  <c:v>2.878787956</c:v>
                </c:pt>
                <c:pt idx="160">
                  <c:v>2.9292930070000001</c:v>
                </c:pt>
                <c:pt idx="161">
                  <c:v>2.9797980580000001</c:v>
                </c:pt>
                <c:pt idx="162">
                  <c:v>3</c:v>
                </c:pt>
                <c:pt idx="163">
                  <c:v>3.0303031090000001</c:v>
                </c:pt>
                <c:pt idx="164">
                  <c:v>3.0808081600000001</c:v>
                </c:pt>
                <c:pt idx="165">
                  <c:v>3.1313132110000002</c:v>
                </c:pt>
                <c:pt idx="166">
                  <c:v>3.1818182620000002</c:v>
                </c:pt>
                <c:pt idx="167">
                  <c:v>3.2323233130000002</c:v>
                </c:pt>
                <c:pt idx="168">
                  <c:v>3.2828283640000002</c:v>
                </c:pt>
                <c:pt idx="169">
                  <c:v>3.3333334150000002</c:v>
                </c:pt>
                <c:pt idx="170">
                  <c:v>3.3838384660000003</c:v>
                </c:pt>
                <c:pt idx="171">
                  <c:v>3.4343435170000003</c:v>
                </c:pt>
                <c:pt idx="172">
                  <c:v>3.4848485680000003</c:v>
                </c:pt>
                <c:pt idx="173">
                  <c:v>3.5353536190000003</c:v>
                </c:pt>
                <c:pt idx="174">
                  <c:v>3.5858586700000004</c:v>
                </c:pt>
                <c:pt idx="175">
                  <c:v>3.6363637210000004</c:v>
                </c:pt>
                <c:pt idx="176">
                  <c:v>3.6868687720000004</c:v>
                </c:pt>
                <c:pt idx="177">
                  <c:v>3.7373738230000004</c:v>
                </c:pt>
                <c:pt idx="178">
                  <c:v>3.7878788740000005</c:v>
                </c:pt>
                <c:pt idx="179">
                  <c:v>3.8383839250000005</c:v>
                </c:pt>
                <c:pt idx="180">
                  <c:v>3.8888889760000005</c:v>
                </c:pt>
                <c:pt idx="181">
                  <c:v>3.9393940270000005</c:v>
                </c:pt>
                <c:pt idx="182">
                  <c:v>3.9898990780000005</c:v>
                </c:pt>
                <c:pt idx="183">
                  <c:v>4</c:v>
                </c:pt>
                <c:pt idx="184">
                  <c:v>4.0404041290000006</c:v>
                </c:pt>
                <c:pt idx="185">
                  <c:v>4.0909091800000006</c:v>
                </c:pt>
                <c:pt idx="186">
                  <c:v>4.1414142310000006</c:v>
                </c:pt>
                <c:pt idx="187">
                  <c:v>4.1919192820000006</c:v>
                </c:pt>
                <c:pt idx="188">
                  <c:v>4.2424243330000007</c:v>
                </c:pt>
                <c:pt idx="189">
                  <c:v>4.2929293840000007</c:v>
                </c:pt>
                <c:pt idx="190">
                  <c:v>4.3434344350000007</c:v>
                </c:pt>
                <c:pt idx="191">
                  <c:v>4.3939394860000007</c:v>
                </c:pt>
                <c:pt idx="192">
                  <c:v>4.4444445370000008</c:v>
                </c:pt>
                <c:pt idx="193">
                  <c:v>4.4949495880000008</c:v>
                </c:pt>
                <c:pt idx="194">
                  <c:v>4.5454546390000008</c:v>
                </c:pt>
                <c:pt idx="195">
                  <c:v>4.5959596900000008</c:v>
                </c:pt>
                <c:pt idx="196">
                  <c:v>4.6464647410000008</c:v>
                </c:pt>
                <c:pt idx="197">
                  <c:v>4.6969697920000009</c:v>
                </c:pt>
                <c:pt idx="198">
                  <c:v>4.7474748430000009</c:v>
                </c:pt>
                <c:pt idx="199">
                  <c:v>4.7979798940000009</c:v>
                </c:pt>
                <c:pt idx="200">
                  <c:v>4.8484849450000009</c:v>
                </c:pt>
                <c:pt idx="201">
                  <c:v>4.898989996000001</c:v>
                </c:pt>
                <c:pt idx="202">
                  <c:v>5</c:v>
                </c:pt>
              </c:numCache>
            </c:numRef>
          </c:xVal>
          <c:yVal>
            <c:numRef>
              <c:f>'simple- graph'!$E$2:$E$204</c:f>
              <c:numCache>
                <c:formatCode>General</c:formatCode>
                <c:ptCount val="203"/>
                <c:pt idx="100">
                  <c:v>50</c:v>
                </c:pt>
                <c:pt idx="120">
                  <c:v>75</c:v>
                </c:pt>
                <c:pt idx="141">
                  <c:v>100</c:v>
                </c:pt>
                <c:pt idx="162">
                  <c:v>91.67</c:v>
                </c:pt>
                <c:pt idx="183">
                  <c:v>100</c:v>
                </c:pt>
                <c:pt idx="202">
                  <c:v>100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'simple- graph'!$F$1</c:f>
              <c:strCache>
                <c:ptCount val="1"/>
                <c:pt idx="0">
                  <c:v>ah E</c:v>
                </c:pt>
              </c:strCache>
            </c:strRef>
          </c:tx>
          <c:spPr>
            <a:ln w="28575">
              <a:noFill/>
            </a:ln>
          </c:spPr>
          <c:marker>
            <c:symbol val="star"/>
            <c:size val="5"/>
            <c:spPr>
              <a:noFill/>
              <a:ln>
                <a:solidFill>
                  <a:srgbClr val="800080"/>
                </a:solidFill>
                <a:prstDash val="solid"/>
              </a:ln>
            </c:spPr>
          </c:marker>
          <c:xVal>
            <c:numRef>
              <c:f>'simple- graph'!$A$2:$A$204</c:f>
              <c:numCache>
                <c:formatCode>General</c:formatCode>
                <c:ptCount val="203"/>
                <c:pt idx="0">
                  <c:v>-5</c:v>
                </c:pt>
                <c:pt idx="1">
                  <c:v>-4.949494949</c:v>
                </c:pt>
                <c:pt idx="2">
                  <c:v>-4.898989898</c:v>
                </c:pt>
                <c:pt idx="3">
                  <c:v>-4.8484848469999999</c:v>
                </c:pt>
                <c:pt idx="4">
                  <c:v>-4.7979797959999999</c:v>
                </c:pt>
                <c:pt idx="5">
                  <c:v>-4.7474747449999999</c:v>
                </c:pt>
                <c:pt idx="6">
                  <c:v>-4.6969696939999999</c:v>
                </c:pt>
                <c:pt idx="7">
                  <c:v>-4.6464646429999998</c:v>
                </c:pt>
                <c:pt idx="8">
                  <c:v>-4.5959595919999998</c:v>
                </c:pt>
                <c:pt idx="9">
                  <c:v>-4.5454545409999998</c:v>
                </c:pt>
                <c:pt idx="10">
                  <c:v>-4.4949494899999998</c:v>
                </c:pt>
                <c:pt idx="11">
                  <c:v>-4.4444444389999997</c:v>
                </c:pt>
                <c:pt idx="12">
                  <c:v>-4.3939393879999997</c:v>
                </c:pt>
                <c:pt idx="13">
                  <c:v>-4.3434343369999997</c:v>
                </c:pt>
                <c:pt idx="14">
                  <c:v>-4.2929292859999997</c:v>
                </c:pt>
                <c:pt idx="15">
                  <c:v>-4.2424242349999997</c:v>
                </c:pt>
                <c:pt idx="16">
                  <c:v>-4.1919191839999996</c:v>
                </c:pt>
                <c:pt idx="17">
                  <c:v>-4.1414141329999996</c:v>
                </c:pt>
                <c:pt idx="18">
                  <c:v>-4.0909090819999996</c:v>
                </c:pt>
                <c:pt idx="19">
                  <c:v>-4.0404040309999996</c:v>
                </c:pt>
                <c:pt idx="20">
                  <c:v>-3.98989898</c:v>
                </c:pt>
                <c:pt idx="21">
                  <c:v>-3.939393929</c:v>
                </c:pt>
                <c:pt idx="22">
                  <c:v>-3.8888888779999999</c:v>
                </c:pt>
                <c:pt idx="23">
                  <c:v>-3.8383838269999999</c:v>
                </c:pt>
                <c:pt idx="24">
                  <c:v>-3.7878787759999999</c:v>
                </c:pt>
                <c:pt idx="25">
                  <c:v>-3.7373737249999999</c:v>
                </c:pt>
                <c:pt idx="26">
                  <c:v>-3.6868686739999998</c:v>
                </c:pt>
                <c:pt idx="27">
                  <c:v>-3.6363636230000003</c:v>
                </c:pt>
                <c:pt idx="28">
                  <c:v>-3.5858585720000002</c:v>
                </c:pt>
                <c:pt idx="29">
                  <c:v>-3.5353535210000002</c:v>
                </c:pt>
                <c:pt idx="30">
                  <c:v>-3.4848484700000002</c:v>
                </c:pt>
                <c:pt idx="31">
                  <c:v>-3.4343434190000002</c:v>
                </c:pt>
                <c:pt idx="32">
                  <c:v>-3.3838383680000002</c:v>
                </c:pt>
                <c:pt idx="33">
                  <c:v>-3.3333333170000001</c:v>
                </c:pt>
                <c:pt idx="34">
                  <c:v>-3.2828282660000001</c:v>
                </c:pt>
                <c:pt idx="35">
                  <c:v>-3.2323232150000001</c:v>
                </c:pt>
                <c:pt idx="36">
                  <c:v>-3.1818181640000001</c:v>
                </c:pt>
                <c:pt idx="37">
                  <c:v>-3.131313113</c:v>
                </c:pt>
                <c:pt idx="38">
                  <c:v>-3.080808062</c:v>
                </c:pt>
                <c:pt idx="39">
                  <c:v>-3.030303011</c:v>
                </c:pt>
                <c:pt idx="40">
                  <c:v>-2.97979796</c:v>
                </c:pt>
                <c:pt idx="41">
                  <c:v>-2.9292929089999999</c:v>
                </c:pt>
                <c:pt idx="42">
                  <c:v>-2.8787878579999999</c:v>
                </c:pt>
                <c:pt idx="43">
                  <c:v>-2.8282828069999999</c:v>
                </c:pt>
                <c:pt idx="44">
                  <c:v>-2.7777777559999999</c:v>
                </c:pt>
                <c:pt idx="45">
                  <c:v>-2.7272727049999999</c:v>
                </c:pt>
                <c:pt idx="46">
                  <c:v>-2.6767676539999998</c:v>
                </c:pt>
                <c:pt idx="47">
                  <c:v>-2.6262626029999998</c:v>
                </c:pt>
                <c:pt idx="48">
                  <c:v>-2.5757575519999998</c:v>
                </c:pt>
                <c:pt idx="49">
                  <c:v>-2.5252525009999998</c:v>
                </c:pt>
                <c:pt idx="50">
                  <c:v>-2.4747474499999997</c:v>
                </c:pt>
                <c:pt idx="51">
                  <c:v>-2.4242423989999997</c:v>
                </c:pt>
                <c:pt idx="52">
                  <c:v>-2.3737373479999997</c:v>
                </c:pt>
                <c:pt idx="53">
                  <c:v>-2.3232322969999997</c:v>
                </c:pt>
                <c:pt idx="54">
                  <c:v>-2.2727272460000001</c:v>
                </c:pt>
                <c:pt idx="55">
                  <c:v>-2.2222221950000001</c:v>
                </c:pt>
                <c:pt idx="56">
                  <c:v>-2.171717144</c:v>
                </c:pt>
                <c:pt idx="57">
                  <c:v>-2.121212093</c:v>
                </c:pt>
                <c:pt idx="58">
                  <c:v>-2.070707042</c:v>
                </c:pt>
                <c:pt idx="59">
                  <c:v>-2.020201991</c:v>
                </c:pt>
                <c:pt idx="60">
                  <c:v>-1.96969694</c:v>
                </c:pt>
                <c:pt idx="61">
                  <c:v>-1.9191918889999999</c:v>
                </c:pt>
                <c:pt idx="62">
                  <c:v>-1.8686868379999999</c:v>
                </c:pt>
                <c:pt idx="63">
                  <c:v>-1.8181817869999999</c:v>
                </c:pt>
                <c:pt idx="64">
                  <c:v>-1.7676767359999999</c:v>
                </c:pt>
                <c:pt idx="65">
                  <c:v>-1.7171716849999998</c:v>
                </c:pt>
                <c:pt idx="66">
                  <c:v>-1.6666666339999998</c:v>
                </c:pt>
                <c:pt idx="67">
                  <c:v>-1.6161615829999998</c:v>
                </c:pt>
                <c:pt idx="68">
                  <c:v>-1.5656565319999998</c:v>
                </c:pt>
                <c:pt idx="69">
                  <c:v>-1.5151514809999997</c:v>
                </c:pt>
                <c:pt idx="70">
                  <c:v>-1.4646464299999997</c:v>
                </c:pt>
                <c:pt idx="71">
                  <c:v>-1.4141413789999997</c:v>
                </c:pt>
                <c:pt idx="72">
                  <c:v>-1.3636363279999997</c:v>
                </c:pt>
                <c:pt idx="73">
                  <c:v>-1.3131312769999997</c:v>
                </c:pt>
                <c:pt idx="74">
                  <c:v>-1.2626262259999996</c:v>
                </c:pt>
                <c:pt idx="75">
                  <c:v>-1.2121211750000001</c:v>
                </c:pt>
                <c:pt idx="76">
                  <c:v>-1.161616124</c:v>
                </c:pt>
                <c:pt idx="77">
                  <c:v>-1.111111073</c:v>
                </c:pt>
                <c:pt idx="78">
                  <c:v>-1.060606022</c:v>
                </c:pt>
                <c:pt idx="79">
                  <c:v>-1.010100971</c:v>
                </c:pt>
                <c:pt idx="80">
                  <c:v>-0.95959591999999994</c:v>
                </c:pt>
                <c:pt idx="81">
                  <c:v>-0.90909086899999991</c:v>
                </c:pt>
                <c:pt idx="82">
                  <c:v>-0.85858581799999989</c:v>
                </c:pt>
                <c:pt idx="83">
                  <c:v>-0.80808076699999987</c:v>
                </c:pt>
                <c:pt idx="84">
                  <c:v>-0.75757571599999984</c:v>
                </c:pt>
                <c:pt idx="85">
                  <c:v>-0.70707066499999982</c:v>
                </c:pt>
                <c:pt idx="86">
                  <c:v>-0.6565656139999998</c:v>
                </c:pt>
                <c:pt idx="87">
                  <c:v>-0.60606056299999977</c:v>
                </c:pt>
                <c:pt idx="88">
                  <c:v>-0.55555551199999975</c:v>
                </c:pt>
                <c:pt idx="89">
                  <c:v>-0.50505046099999973</c:v>
                </c:pt>
                <c:pt idx="90">
                  <c:v>-0.45454540999999971</c:v>
                </c:pt>
                <c:pt idx="91">
                  <c:v>-0.40404035899999968</c:v>
                </c:pt>
                <c:pt idx="92">
                  <c:v>-0.35353530799999966</c:v>
                </c:pt>
                <c:pt idx="93">
                  <c:v>-0.30303025699999964</c:v>
                </c:pt>
                <c:pt idx="94">
                  <c:v>-0.25252520599999961</c:v>
                </c:pt>
                <c:pt idx="95">
                  <c:v>-0.20202015499999959</c:v>
                </c:pt>
                <c:pt idx="96">
                  <c:v>-0.15151510399999957</c:v>
                </c:pt>
                <c:pt idx="97">
                  <c:v>-0.10101005299999954</c:v>
                </c:pt>
                <c:pt idx="98">
                  <c:v>-5.0505001999999521E-2</c:v>
                </c:pt>
                <c:pt idx="99">
                  <c:v>4.90000005015645E-8</c:v>
                </c:pt>
                <c:pt idx="100">
                  <c:v>0</c:v>
                </c:pt>
                <c:pt idx="101">
                  <c:v>5.0505100000000525E-2</c:v>
                </c:pt>
                <c:pt idx="102">
                  <c:v>0.10101015100000055</c:v>
                </c:pt>
                <c:pt idx="103">
                  <c:v>0.15151520200000057</c:v>
                </c:pt>
                <c:pt idx="104">
                  <c:v>0.20202025300000059</c:v>
                </c:pt>
                <c:pt idx="105">
                  <c:v>0.25252530400000062</c:v>
                </c:pt>
                <c:pt idx="106">
                  <c:v>0.30303035500000064</c:v>
                </c:pt>
                <c:pt idx="107">
                  <c:v>0.35353540600000066</c:v>
                </c:pt>
                <c:pt idx="108">
                  <c:v>0.4040404569999998</c:v>
                </c:pt>
                <c:pt idx="109">
                  <c:v>0.45454550799999982</c:v>
                </c:pt>
                <c:pt idx="110">
                  <c:v>0.50505055899999984</c:v>
                </c:pt>
                <c:pt idx="111">
                  <c:v>0.55555560999999987</c:v>
                </c:pt>
                <c:pt idx="112">
                  <c:v>0.60606066099999989</c:v>
                </c:pt>
                <c:pt idx="113">
                  <c:v>0.65656571199999991</c:v>
                </c:pt>
                <c:pt idx="114">
                  <c:v>0.70707076299999994</c:v>
                </c:pt>
                <c:pt idx="115">
                  <c:v>0.75757581399999996</c:v>
                </c:pt>
                <c:pt idx="116">
                  <c:v>0.80808086499999998</c:v>
                </c:pt>
                <c:pt idx="117">
                  <c:v>0.858585916</c:v>
                </c:pt>
                <c:pt idx="118">
                  <c:v>0.90909096700000003</c:v>
                </c:pt>
                <c:pt idx="119">
                  <c:v>0.95959601800000005</c:v>
                </c:pt>
                <c:pt idx="120">
                  <c:v>1</c:v>
                </c:pt>
                <c:pt idx="121">
                  <c:v>1.0101010690000001</c:v>
                </c:pt>
                <c:pt idx="122">
                  <c:v>1.0606061200000001</c:v>
                </c:pt>
                <c:pt idx="123">
                  <c:v>1.1111111710000001</c:v>
                </c:pt>
                <c:pt idx="124">
                  <c:v>1.1616162220000001</c:v>
                </c:pt>
                <c:pt idx="125">
                  <c:v>1.2121212730000002</c:v>
                </c:pt>
                <c:pt idx="126">
                  <c:v>1.2626263240000002</c:v>
                </c:pt>
                <c:pt idx="127">
                  <c:v>1.3131313750000002</c:v>
                </c:pt>
                <c:pt idx="128">
                  <c:v>1.3636364260000002</c:v>
                </c:pt>
                <c:pt idx="129">
                  <c:v>1.4141414770000003</c:v>
                </c:pt>
                <c:pt idx="130">
                  <c:v>1.4646465280000003</c:v>
                </c:pt>
                <c:pt idx="131">
                  <c:v>1.5151515790000003</c:v>
                </c:pt>
                <c:pt idx="132">
                  <c:v>1.5656566300000003</c:v>
                </c:pt>
                <c:pt idx="133">
                  <c:v>1.6161616810000003</c:v>
                </c:pt>
                <c:pt idx="134">
                  <c:v>1.6666667320000004</c:v>
                </c:pt>
                <c:pt idx="135">
                  <c:v>1.7171717830000004</c:v>
                </c:pt>
                <c:pt idx="136">
                  <c:v>1.7676768340000004</c:v>
                </c:pt>
                <c:pt idx="137">
                  <c:v>1.8181818850000004</c:v>
                </c:pt>
                <c:pt idx="138">
                  <c:v>1.8686869360000005</c:v>
                </c:pt>
                <c:pt idx="139">
                  <c:v>1.9191919870000005</c:v>
                </c:pt>
                <c:pt idx="140">
                  <c:v>1.9696970380000005</c:v>
                </c:pt>
                <c:pt idx="141">
                  <c:v>2</c:v>
                </c:pt>
                <c:pt idx="142">
                  <c:v>2.0202020890000005</c:v>
                </c:pt>
                <c:pt idx="143">
                  <c:v>2.0707071400000006</c:v>
                </c:pt>
                <c:pt idx="144">
                  <c:v>2.1212121910000006</c:v>
                </c:pt>
                <c:pt idx="145">
                  <c:v>2.1717172420000006</c:v>
                </c:pt>
                <c:pt idx="146">
                  <c:v>2.2222222930000006</c:v>
                </c:pt>
                <c:pt idx="147">
                  <c:v>2.2727273440000006</c:v>
                </c:pt>
                <c:pt idx="148">
                  <c:v>2.3232323950000007</c:v>
                </c:pt>
                <c:pt idx="149">
                  <c:v>2.3737374460000007</c:v>
                </c:pt>
                <c:pt idx="150">
                  <c:v>2.4242424970000007</c:v>
                </c:pt>
                <c:pt idx="151">
                  <c:v>2.4747475480000007</c:v>
                </c:pt>
                <c:pt idx="152">
                  <c:v>2.5252525990000008</c:v>
                </c:pt>
                <c:pt idx="153">
                  <c:v>2.5757576499999999</c:v>
                </c:pt>
                <c:pt idx="154">
                  <c:v>2.6262627009999999</c:v>
                </c:pt>
                <c:pt idx="155">
                  <c:v>2.6767677519999999</c:v>
                </c:pt>
                <c:pt idx="156">
                  <c:v>2.727272803</c:v>
                </c:pt>
                <c:pt idx="157">
                  <c:v>2.777777854</c:v>
                </c:pt>
                <c:pt idx="158">
                  <c:v>2.828282905</c:v>
                </c:pt>
                <c:pt idx="159">
                  <c:v>2.878787956</c:v>
                </c:pt>
                <c:pt idx="160">
                  <c:v>2.9292930070000001</c:v>
                </c:pt>
                <c:pt idx="161">
                  <c:v>2.9797980580000001</c:v>
                </c:pt>
                <c:pt idx="162">
                  <c:v>3</c:v>
                </c:pt>
                <c:pt idx="163">
                  <c:v>3.0303031090000001</c:v>
                </c:pt>
                <c:pt idx="164">
                  <c:v>3.0808081600000001</c:v>
                </c:pt>
                <c:pt idx="165">
                  <c:v>3.1313132110000002</c:v>
                </c:pt>
                <c:pt idx="166">
                  <c:v>3.1818182620000002</c:v>
                </c:pt>
                <c:pt idx="167">
                  <c:v>3.2323233130000002</c:v>
                </c:pt>
                <c:pt idx="168">
                  <c:v>3.2828283640000002</c:v>
                </c:pt>
                <c:pt idx="169">
                  <c:v>3.3333334150000002</c:v>
                </c:pt>
                <c:pt idx="170">
                  <c:v>3.3838384660000003</c:v>
                </c:pt>
                <c:pt idx="171">
                  <c:v>3.4343435170000003</c:v>
                </c:pt>
                <c:pt idx="172">
                  <c:v>3.4848485680000003</c:v>
                </c:pt>
                <c:pt idx="173">
                  <c:v>3.5353536190000003</c:v>
                </c:pt>
                <c:pt idx="174">
                  <c:v>3.5858586700000004</c:v>
                </c:pt>
                <c:pt idx="175">
                  <c:v>3.6363637210000004</c:v>
                </c:pt>
                <c:pt idx="176">
                  <c:v>3.6868687720000004</c:v>
                </c:pt>
                <c:pt idx="177">
                  <c:v>3.7373738230000004</c:v>
                </c:pt>
                <c:pt idx="178">
                  <c:v>3.7878788740000005</c:v>
                </c:pt>
                <c:pt idx="179">
                  <c:v>3.8383839250000005</c:v>
                </c:pt>
                <c:pt idx="180">
                  <c:v>3.8888889760000005</c:v>
                </c:pt>
                <c:pt idx="181">
                  <c:v>3.9393940270000005</c:v>
                </c:pt>
                <c:pt idx="182">
                  <c:v>3.9898990780000005</c:v>
                </c:pt>
                <c:pt idx="183">
                  <c:v>4</c:v>
                </c:pt>
                <c:pt idx="184">
                  <c:v>4.0404041290000006</c:v>
                </c:pt>
                <c:pt idx="185">
                  <c:v>4.0909091800000006</c:v>
                </c:pt>
                <c:pt idx="186">
                  <c:v>4.1414142310000006</c:v>
                </c:pt>
                <c:pt idx="187">
                  <c:v>4.1919192820000006</c:v>
                </c:pt>
                <c:pt idx="188">
                  <c:v>4.2424243330000007</c:v>
                </c:pt>
                <c:pt idx="189">
                  <c:v>4.2929293840000007</c:v>
                </c:pt>
                <c:pt idx="190">
                  <c:v>4.3434344350000007</c:v>
                </c:pt>
                <c:pt idx="191">
                  <c:v>4.3939394860000007</c:v>
                </c:pt>
                <c:pt idx="192">
                  <c:v>4.4444445370000008</c:v>
                </c:pt>
                <c:pt idx="193">
                  <c:v>4.4949495880000008</c:v>
                </c:pt>
                <c:pt idx="194">
                  <c:v>4.5454546390000008</c:v>
                </c:pt>
                <c:pt idx="195">
                  <c:v>4.5959596900000008</c:v>
                </c:pt>
                <c:pt idx="196">
                  <c:v>4.6464647410000008</c:v>
                </c:pt>
                <c:pt idx="197">
                  <c:v>4.6969697920000009</c:v>
                </c:pt>
                <c:pt idx="198">
                  <c:v>4.7474748430000009</c:v>
                </c:pt>
                <c:pt idx="199">
                  <c:v>4.7979798940000009</c:v>
                </c:pt>
                <c:pt idx="200">
                  <c:v>4.8484849450000009</c:v>
                </c:pt>
                <c:pt idx="201">
                  <c:v>4.898989996000001</c:v>
                </c:pt>
                <c:pt idx="202">
                  <c:v>5</c:v>
                </c:pt>
              </c:numCache>
            </c:numRef>
          </c:xVal>
          <c:yVal>
            <c:numRef>
              <c:f>'simple- graph'!$F$2:$F$204</c:f>
              <c:numCache>
                <c:formatCode>General</c:formatCode>
                <c:ptCount val="203"/>
                <c:pt idx="100">
                  <c:v>0</c:v>
                </c:pt>
                <c:pt idx="120">
                  <c:v>50</c:v>
                </c:pt>
                <c:pt idx="141">
                  <c:v>50</c:v>
                </c:pt>
                <c:pt idx="162">
                  <c:v>25</c:v>
                </c:pt>
                <c:pt idx="183">
                  <c:v>66.67</c:v>
                </c:pt>
                <c:pt idx="202">
                  <c:v>100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'simple- graph'!$G$1</c:f>
              <c:strCache>
                <c:ptCount val="1"/>
                <c:pt idx="0">
                  <c:v>am E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800000"/>
              </a:solidFill>
              <a:ln>
                <a:solidFill>
                  <a:srgbClr val="800000"/>
                </a:solidFill>
                <a:prstDash val="solid"/>
              </a:ln>
            </c:spPr>
          </c:marker>
          <c:xVal>
            <c:numRef>
              <c:f>'simple- graph'!$A$2:$A$204</c:f>
              <c:numCache>
                <c:formatCode>General</c:formatCode>
                <c:ptCount val="203"/>
                <c:pt idx="0">
                  <c:v>-5</c:v>
                </c:pt>
                <c:pt idx="1">
                  <c:v>-4.949494949</c:v>
                </c:pt>
                <c:pt idx="2">
                  <c:v>-4.898989898</c:v>
                </c:pt>
                <c:pt idx="3">
                  <c:v>-4.8484848469999999</c:v>
                </c:pt>
                <c:pt idx="4">
                  <c:v>-4.7979797959999999</c:v>
                </c:pt>
                <c:pt idx="5">
                  <c:v>-4.7474747449999999</c:v>
                </c:pt>
                <c:pt idx="6">
                  <c:v>-4.6969696939999999</c:v>
                </c:pt>
                <c:pt idx="7">
                  <c:v>-4.6464646429999998</c:v>
                </c:pt>
                <c:pt idx="8">
                  <c:v>-4.5959595919999998</c:v>
                </c:pt>
                <c:pt idx="9">
                  <c:v>-4.5454545409999998</c:v>
                </c:pt>
                <c:pt idx="10">
                  <c:v>-4.4949494899999998</c:v>
                </c:pt>
                <c:pt idx="11">
                  <c:v>-4.4444444389999997</c:v>
                </c:pt>
                <c:pt idx="12">
                  <c:v>-4.3939393879999997</c:v>
                </c:pt>
                <c:pt idx="13">
                  <c:v>-4.3434343369999997</c:v>
                </c:pt>
                <c:pt idx="14">
                  <c:v>-4.2929292859999997</c:v>
                </c:pt>
                <c:pt idx="15">
                  <c:v>-4.2424242349999997</c:v>
                </c:pt>
                <c:pt idx="16">
                  <c:v>-4.1919191839999996</c:v>
                </c:pt>
                <c:pt idx="17">
                  <c:v>-4.1414141329999996</c:v>
                </c:pt>
                <c:pt idx="18">
                  <c:v>-4.0909090819999996</c:v>
                </c:pt>
                <c:pt idx="19">
                  <c:v>-4.0404040309999996</c:v>
                </c:pt>
                <c:pt idx="20">
                  <c:v>-3.98989898</c:v>
                </c:pt>
                <c:pt idx="21">
                  <c:v>-3.939393929</c:v>
                </c:pt>
                <c:pt idx="22">
                  <c:v>-3.8888888779999999</c:v>
                </c:pt>
                <c:pt idx="23">
                  <c:v>-3.8383838269999999</c:v>
                </c:pt>
                <c:pt idx="24">
                  <c:v>-3.7878787759999999</c:v>
                </c:pt>
                <c:pt idx="25">
                  <c:v>-3.7373737249999999</c:v>
                </c:pt>
                <c:pt idx="26">
                  <c:v>-3.6868686739999998</c:v>
                </c:pt>
                <c:pt idx="27">
                  <c:v>-3.6363636230000003</c:v>
                </c:pt>
                <c:pt idx="28">
                  <c:v>-3.5858585720000002</c:v>
                </c:pt>
                <c:pt idx="29">
                  <c:v>-3.5353535210000002</c:v>
                </c:pt>
                <c:pt idx="30">
                  <c:v>-3.4848484700000002</c:v>
                </c:pt>
                <c:pt idx="31">
                  <c:v>-3.4343434190000002</c:v>
                </c:pt>
                <c:pt idx="32">
                  <c:v>-3.3838383680000002</c:v>
                </c:pt>
                <c:pt idx="33">
                  <c:v>-3.3333333170000001</c:v>
                </c:pt>
                <c:pt idx="34">
                  <c:v>-3.2828282660000001</c:v>
                </c:pt>
                <c:pt idx="35">
                  <c:v>-3.2323232150000001</c:v>
                </c:pt>
                <c:pt idx="36">
                  <c:v>-3.1818181640000001</c:v>
                </c:pt>
                <c:pt idx="37">
                  <c:v>-3.131313113</c:v>
                </c:pt>
                <c:pt idx="38">
                  <c:v>-3.080808062</c:v>
                </c:pt>
                <c:pt idx="39">
                  <c:v>-3.030303011</c:v>
                </c:pt>
                <c:pt idx="40">
                  <c:v>-2.97979796</c:v>
                </c:pt>
                <c:pt idx="41">
                  <c:v>-2.9292929089999999</c:v>
                </c:pt>
                <c:pt idx="42">
                  <c:v>-2.8787878579999999</c:v>
                </c:pt>
                <c:pt idx="43">
                  <c:v>-2.8282828069999999</c:v>
                </c:pt>
                <c:pt idx="44">
                  <c:v>-2.7777777559999999</c:v>
                </c:pt>
                <c:pt idx="45">
                  <c:v>-2.7272727049999999</c:v>
                </c:pt>
                <c:pt idx="46">
                  <c:v>-2.6767676539999998</c:v>
                </c:pt>
                <c:pt idx="47">
                  <c:v>-2.6262626029999998</c:v>
                </c:pt>
                <c:pt idx="48">
                  <c:v>-2.5757575519999998</c:v>
                </c:pt>
                <c:pt idx="49">
                  <c:v>-2.5252525009999998</c:v>
                </c:pt>
                <c:pt idx="50">
                  <c:v>-2.4747474499999997</c:v>
                </c:pt>
                <c:pt idx="51">
                  <c:v>-2.4242423989999997</c:v>
                </c:pt>
                <c:pt idx="52">
                  <c:v>-2.3737373479999997</c:v>
                </c:pt>
                <c:pt idx="53">
                  <c:v>-2.3232322969999997</c:v>
                </c:pt>
                <c:pt idx="54">
                  <c:v>-2.2727272460000001</c:v>
                </c:pt>
                <c:pt idx="55">
                  <c:v>-2.2222221950000001</c:v>
                </c:pt>
                <c:pt idx="56">
                  <c:v>-2.171717144</c:v>
                </c:pt>
                <c:pt idx="57">
                  <c:v>-2.121212093</c:v>
                </c:pt>
                <c:pt idx="58">
                  <c:v>-2.070707042</c:v>
                </c:pt>
                <c:pt idx="59">
                  <c:v>-2.020201991</c:v>
                </c:pt>
                <c:pt idx="60">
                  <c:v>-1.96969694</c:v>
                </c:pt>
                <c:pt idx="61">
                  <c:v>-1.9191918889999999</c:v>
                </c:pt>
                <c:pt idx="62">
                  <c:v>-1.8686868379999999</c:v>
                </c:pt>
                <c:pt idx="63">
                  <c:v>-1.8181817869999999</c:v>
                </c:pt>
                <c:pt idx="64">
                  <c:v>-1.7676767359999999</c:v>
                </c:pt>
                <c:pt idx="65">
                  <c:v>-1.7171716849999998</c:v>
                </c:pt>
                <c:pt idx="66">
                  <c:v>-1.6666666339999998</c:v>
                </c:pt>
                <c:pt idx="67">
                  <c:v>-1.6161615829999998</c:v>
                </c:pt>
                <c:pt idx="68">
                  <c:v>-1.5656565319999998</c:v>
                </c:pt>
                <c:pt idx="69">
                  <c:v>-1.5151514809999997</c:v>
                </c:pt>
                <c:pt idx="70">
                  <c:v>-1.4646464299999997</c:v>
                </c:pt>
                <c:pt idx="71">
                  <c:v>-1.4141413789999997</c:v>
                </c:pt>
                <c:pt idx="72">
                  <c:v>-1.3636363279999997</c:v>
                </c:pt>
                <c:pt idx="73">
                  <c:v>-1.3131312769999997</c:v>
                </c:pt>
                <c:pt idx="74">
                  <c:v>-1.2626262259999996</c:v>
                </c:pt>
                <c:pt idx="75">
                  <c:v>-1.2121211750000001</c:v>
                </c:pt>
                <c:pt idx="76">
                  <c:v>-1.161616124</c:v>
                </c:pt>
                <c:pt idx="77">
                  <c:v>-1.111111073</c:v>
                </c:pt>
                <c:pt idx="78">
                  <c:v>-1.060606022</c:v>
                </c:pt>
                <c:pt idx="79">
                  <c:v>-1.010100971</c:v>
                </c:pt>
                <c:pt idx="80">
                  <c:v>-0.95959591999999994</c:v>
                </c:pt>
                <c:pt idx="81">
                  <c:v>-0.90909086899999991</c:v>
                </c:pt>
                <c:pt idx="82">
                  <c:v>-0.85858581799999989</c:v>
                </c:pt>
                <c:pt idx="83">
                  <c:v>-0.80808076699999987</c:v>
                </c:pt>
                <c:pt idx="84">
                  <c:v>-0.75757571599999984</c:v>
                </c:pt>
                <c:pt idx="85">
                  <c:v>-0.70707066499999982</c:v>
                </c:pt>
                <c:pt idx="86">
                  <c:v>-0.6565656139999998</c:v>
                </c:pt>
                <c:pt idx="87">
                  <c:v>-0.60606056299999977</c:v>
                </c:pt>
                <c:pt idx="88">
                  <c:v>-0.55555551199999975</c:v>
                </c:pt>
                <c:pt idx="89">
                  <c:v>-0.50505046099999973</c:v>
                </c:pt>
                <c:pt idx="90">
                  <c:v>-0.45454540999999971</c:v>
                </c:pt>
                <c:pt idx="91">
                  <c:v>-0.40404035899999968</c:v>
                </c:pt>
                <c:pt idx="92">
                  <c:v>-0.35353530799999966</c:v>
                </c:pt>
                <c:pt idx="93">
                  <c:v>-0.30303025699999964</c:v>
                </c:pt>
                <c:pt idx="94">
                  <c:v>-0.25252520599999961</c:v>
                </c:pt>
                <c:pt idx="95">
                  <c:v>-0.20202015499999959</c:v>
                </c:pt>
                <c:pt idx="96">
                  <c:v>-0.15151510399999957</c:v>
                </c:pt>
                <c:pt idx="97">
                  <c:v>-0.10101005299999954</c:v>
                </c:pt>
                <c:pt idx="98">
                  <c:v>-5.0505001999999521E-2</c:v>
                </c:pt>
                <c:pt idx="99">
                  <c:v>4.90000005015645E-8</c:v>
                </c:pt>
                <c:pt idx="100">
                  <c:v>0</c:v>
                </c:pt>
                <c:pt idx="101">
                  <c:v>5.0505100000000525E-2</c:v>
                </c:pt>
                <c:pt idx="102">
                  <c:v>0.10101015100000055</c:v>
                </c:pt>
                <c:pt idx="103">
                  <c:v>0.15151520200000057</c:v>
                </c:pt>
                <c:pt idx="104">
                  <c:v>0.20202025300000059</c:v>
                </c:pt>
                <c:pt idx="105">
                  <c:v>0.25252530400000062</c:v>
                </c:pt>
                <c:pt idx="106">
                  <c:v>0.30303035500000064</c:v>
                </c:pt>
                <c:pt idx="107">
                  <c:v>0.35353540600000066</c:v>
                </c:pt>
                <c:pt idx="108">
                  <c:v>0.4040404569999998</c:v>
                </c:pt>
                <c:pt idx="109">
                  <c:v>0.45454550799999982</c:v>
                </c:pt>
                <c:pt idx="110">
                  <c:v>0.50505055899999984</c:v>
                </c:pt>
                <c:pt idx="111">
                  <c:v>0.55555560999999987</c:v>
                </c:pt>
                <c:pt idx="112">
                  <c:v>0.60606066099999989</c:v>
                </c:pt>
                <c:pt idx="113">
                  <c:v>0.65656571199999991</c:v>
                </c:pt>
                <c:pt idx="114">
                  <c:v>0.70707076299999994</c:v>
                </c:pt>
                <c:pt idx="115">
                  <c:v>0.75757581399999996</c:v>
                </c:pt>
                <c:pt idx="116">
                  <c:v>0.80808086499999998</c:v>
                </c:pt>
                <c:pt idx="117">
                  <c:v>0.858585916</c:v>
                </c:pt>
                <c:pt idx="118">
                  <c:v>0.90909096700000003</c:v>
                </c:pt>
                <c:pt idx="119">
                  <c:v>0.95959601800000005</c:v>
                </c:pt>
                <c:pt idx="120">
                  <c:v>1</c:v>
                </c:pt>
                <c:pt idx="121">
                  <c:v>1.0101010690000001</c:v>
                </c:pt>
                <c:pt idx="122">
                  <c:v>1.0606061200000001</c:v>
                </c:pt>
                <c:pt idx="123">
                  <c:v>1.1111111710000001</c:v>
                </c:pt>
                <c:pt idx="124">
                  <c:v>1.1616162220000001</c:v>
                </c:pt>
                <c:pt idx="125">
                  <c:v>1.2121212730000002</c:v>
                </c:pt>
                <c:pt idx="126">
                  <c:v>1.2626263240000002</c:v>
                </c:pt>
                <c:pt idx="127">
                  <c:v>1.3131313750000002</c:v>
                </c:pt>
                <c:pt idx="128">
                  <c:v>1.3636364260000002</c:v>
                </c:pt>
                <c:pt idx="129">
                  <c:v>1.4141414770000003</c:v>
                </c:pt>
                <c:pt idx="130">
                  <c:v>1.4646465280000003</c:v>
                </c:pt>
                <c:pt idx="131">
                  <c:v>1.5151515790000003</c:v>
                </c:pt>
                <c:pt idx="132">
                  <c:v>1.5656566300000003</c:v>
                </c:pt>
                <c:pt idx="133">
                  <c:v>1.6161616810000003</c:v>
                </c:pt>
                <c:pt idx="134">
                  <c:v>1.6666667320000004</c:v>
                </c:pt>
                <c:pt idx="135">
                  <c:v>1.7171717830000004</c:v>
                </c:pt>
                <c:pt idx="136">
                  <c:v>1.7676768340000004</c:v>
                </c:pt>
                <c:pt idx="137">
                  <c:v>1.8181818850000004</c:v>
                </c:pt>
                <c:pt idx="138">
                  <c:v>1.8686869360000005</c:v>
                </c:pt>
                <c:pt idx="139">
                  <c:v>1.9191919870000005</c:v>
                </c:pt>
                <c:pt idx="140">
                  <c:v>1.9696970380000005</c:v>
                </c:pt>
                <c:pt idx="141">
                  <c:v>2</c:v>
                </c:pt>
                <c:pt idx="142">
                  <c:v>2.0202020890000005</c:v>
                </c:pt>
                <c:pt idx="143">
                  <c:v>2.0707071400000006</c:v>
                </c:pt>
                <c:pt idx="144">
                  <c:v>2.1212121910000006</c:v>
                </c:pt>
                <c:pt idx="145">
                  <c:v>2.1717172420000006</c:v>
                </c:pt>
                <c:pt idx="146">
                  <c:v>2.2222222930000006</c:v>
                </c:pt>
                <c:pt idx="147">
                  <c:v>2.2727273440000006</c:v>
                </c:pt>
                <c:pt idx="148">
                  <c:v>2.3232323950000007</c:v>
                </c:pt>
                <c:pt idx="149">
                  <c:v>2.3737374460000007</c:v>
                </c:pt>
                <c:pt idx="150">
                  <c:v>2.4242424970000007</c:v>
                </c:pt>
                <c:pt idx="151">
                  <c:v>2.4747475480000007</c:v>
                </c:pt>
                <c:pt idx="152">
                  <c:v>2.5252525990000008</c:v>
                </c:pt>
                <c:pt idx="153">
                  <c:v>2.5757576499999999</c:v>
                </c:pt>
                <c:pt idx="154">
                  <c:v>2.6262627009999999</c:v>
                </c:pt>
                <c:pt idx="155">
                  <c:v>2.6767677519999999</c:v>
                </c:pt>
                <c:pt idx="156">
                  <c:v>2.727272803</c:v>
                </c:pt>
                <c:pt idx="157">
                  <c:v>2.777777854</c:v>
                </c:pt>
                <c:pt idx="158">
                  <c:v>2.828282905</c:v>
                </c:pt>
                <c:pt idx="159">
                  <c:v>2.878787956</c:v>
                </c:pt>
                <c:pt idx="160">
                  <c:v>2.9292930070000001</c:v>
                </c:pt>
                <c:pt idx="161">
                  <c:v>2.9797980580000001</c:v>
                </c:pt>
                <c:pt idx="162">
                  <c:v>3</c:v>
                </c:pt>
                <c:pt idx="163">
                  <c:v>3.0303031090000001</c:v>
                </c:pt>
                <c:pt idx="164">
                  <c:v>3.0808081600000001</c:v>
                </c:pt>
                <c:pt idx="165">
                  <c:v>3.1313132110000002</c:v>
                </c:pt>
                <c:pt idx="166">
                  <c:v>3.1818182620000002</c:v>
                </c:pt>
                <c:pt idx="167">
                  <c:v>3.2323233130000002</c:v>
                </c:pt>
                <c:pt idx="168">
                  <c:v>3.2828283640000002</c:v>
                </c:pt>
                <c:pt idx="169">
                  <c:v>3.3333334150000002</c:v>
                </c:pt>
                <c:pt idx="170">
                  <c:v>3.3838384660000003</c:v>
                </c:pt>
                <c:pt idx="171">
                  <c:v>3.4343435170000003</c:v>
                </c:pt>
                <c:pt idx="172">
                  <c:v>3.4848485680000003</c:v>
                </c:pt>
                <c:pt idx="173">
                  <c:v>3.5353536190000003</c:v>
                </c:pt>
                <c:pt idx="174">
                  <c:v>3.5858586700000004</c:v>
                </c:pt>
                <c:pt idx="175">
                  <c:v>3.6363637210000004</c:v>
                </c:pt>
                <c:pt idx="176">
                  <c:v>3.6868687720000004</c:v>
                </c:pt>
                <c:pt idx="177">
                  <c:v>3.7373738230000004</c:v>
                </c:pt>
                <c:pt idx="178">
                  <c:v>3.7878788740000005</c:v>
                </c:pt>
                <c:pt idx="179">
                  <c:v>3.8383839250000005</c:v>
                </c:pt>
                <c:pt idx="180">
                  <c:v>3.8888889760000005</c:v>
                </c:pt>
                <c:pt idx="181">
                  <c:v>3.9393940270000005</c:v>
                </c:pt>
                <c:pt idx="182">
                  <c:v>3.9898990780000005</c:v>
                </c:pt>
                <c:pt idx="183">
                  <c:v>4</c:v>
                </c:pt>
                <c:pt idx="184">
                  <c:v>4.0404041290000006</c:v>
                </c:pt>
                <c:pt idx="185">
                  <c:v>4.0909091800000006</c:v>
                </c:pt>
                <c:pt idx="186">
                  <c:v>4.1414142310000006</c:v>
                </c:pt>
                <c:pt idx="187">
                  <c:v>4.1919192820000006</c:v>
                </c:pt>
                <c:pt idx="188">
                  <c:v>4.2424243330000007</c:v>
                </c:pt>
                <c:pt idx="189">
                  <c:v>4.2929293840000007</c:v>
                </c:pt>
                <c:pt idx="190">
                  <c:v>4.3434344350000007</c:v>
                </c:pt>
                <c:pt idx="191">
                  <c:v>4.3939394860000007</c:v>
                </c:pt>
                <c:pt idx="192">
                  <c:v>4.4444445370000008</c:v>
                </c:pt>
                <c:pt idx="193">
                  <c:v>4.4949495880000008</c:v>
                </c:pt>
                <c:pt idx="194">
                  <c:v>4.5454546390000008</c:v>
                </c:pt>
                <c:pt idx="195">
                  <c:v>4.5959596900000008</c:v>
                </c:pt>
                <c:pt idx="196">
                  <c:v>4.6464647410000008</c:v>
                </c:pt>
                <c:pt idx="197">
                  <c:v>4.6969697920000009</c:v>
                </c:pt>
                <c:pt idx="198">
                  <c:v>4.7474748430000009</c:v>
                </c:pt>
                <c:pt idx="199">
                  <c:v>4.7979798940000009</c:v>
                </c:pt>
                <c:pt idx="200">
                  <c:v>4.8484849450000009</c:v>
                </c:pt>
                <c:pt idx="201">
                  <c:v>4.898989996000001</c:v>
                </c:pt>
                <c:pt idx="202">
                  <c:v>5</c:v>
                </c:pt>
              </c:numCache>
            </c:numRef>
          </c:xVal>
          <c:yVal>
            <c:numRef>
              <c:f>'simple- graph'!$G$2:$G$204</c:f>
              <c:numCache>
                <c:formatCode>General</c:formatCode>
                <c:ptCount val="203"/>
                <c:pt idx="100">
                  <c:v>16.670000000000002</c:v>
                </c:pt>
                <c:pt idx="120">
                  <c:v>50</c:v>
                </c:pt>
                <c:pt idx="141">
                  <c:v>8.33</c:v>
                </c:pt>
                <c:pt idx="162">
                  <c:v>33.33</c:v>
                </c:pt>
                <c:pt idx="183">
                  <c:v>83.33</c:v>
                </c:pt>
                <c:pt idx="202">
                  <c:v>100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'simple- graph'!$H$1</c:f>
              <c:strCache>
                <c:ptCount val="1"/>
                <c:pt idx="0">
                  <c:v>ba S</c:v>
                </c:pt>
              </c:strCache>
            </c:strRef>
          </c:tx>
          <c:spPr>
            <a:ln w="28575">
              <a:noFill/>
            </a:ln>
          </c:spPr>
          <c:marker>
            <c:symbol val="plus"/>
            <c:size val="5"/>
            <c:spPr>
              <a:noFill/>
              <a:ln>
                <a:solidFill>
                  <a:srgbClr val="008080"/>
                </a:solidFill>
                <a:prstDash val="solid"/>
              </a:ln>
            </c:spPr>
          </c:marker>
          <c:xVal>
            <c:numRef>
              <c:f>'simple- graph'!$A$2:$A$204</c:f>
              <c:numCache>
                <c:formatCode>General</c:formatCode>
                <c:ptCount val="203"/>
                <c:pt idx="0">
                  <c:v>-5</c:v>
                </c:pt>
                <c:pt idx="1">
                  <c:v>-4.949494949</c:v>
                </c:pt>
                <c:pt idx="2">
                  <c:v>-4.898989898</c:v>
                </c:pt>
                <c:pt idx="3">
                  <c:v>-4.8484848469999999</c:v>
                </c:pt>
                <c:pt idx="4">
                  <c:v>-4.7979797959999999</c:v>
                </c:pt>
                <c:pt idx="5">
                  <c:v>-4.7474747449999999</c:v>
                </c:pt>
                <c:pt idx="6">
                  <c:v>-4.6969696939999999</c:v>
                </c:pt>
                <c:pt idx="7">
                  <c:v>-4.6464646429999998</c:v>
                </c:pt>
                <c:pt idx="8">
                  <c:v>-4.5959595919999998</c:v>
                </c:pt>
                <c:pt idx="9">
                  <c:v>-4.5454545409999998</c:v>
                </c:pt>
                <c:pt idx="10">
                  <c:v>-4.4949494899999998</c:v>
                </c:pt>
                <c:pt idx="11">
                  <c:v>-4.4444444389999997</c:v>
                </c:pt>
                <c:pt idx="12">
                  <c:v>-4.3939393879999997</c:v>
                </c:pt>
                <c:pt idx="13">
                  <c:v>-4.3434343369999997</c:v>
                </c:pt>
                <c:pt idx="14">
                  <c:v>-4.2929292859999997</c:v>
                </c:pt>
                <c:pt idx="15">
                  <c:v>-4.2424242349999997</c:v>
                </c:pt>
                <c:pt idx="16">
                  <c:v>-4.1919191839999996</c:v>
                </c:pt>
                <c:pt idx="17">
                  <c:v>-4.1414141329999996</c:v>
                </c:pt>
                <c:pt idx="18">
                  <c:v>-4.0909090819999996</c:v>
                </c:pt>
                <c:pt idx="19">
                  <c:v>-4.0404040309999996</c:v>
                </c:pt>
                <c:pt idx="20">
                  <c:v>-3.98989898</c:v>
                </c:pt>
                <c:pt idx="21">
                  <c:v>-3.939393929</c:v>
                </c:pt>
                <c:pt idx="22">
                  <c:v>-3.8888888779999999</c:v>
                </c:pt>
                <c:pt idx="23">
                  <c:v>-3.8383838269999999</c:v>
                </c:pt>
                <c:pt idx="24">
                  <c:v>-3.7878787759999999</c:v>
                </c:pt>
                <c:pt idx="25">
                  <c:v>-3.7373737249999999</c:v>
                </c:pt>
                <c:pt idx="26">
                  <c:v>-3.6868686739999998</c:v>
                </c:pt>
                <c:pt idx="27">
                  <c:v>-3.6363636230000003</c:v>
                </c:pt>
                <c:pt idx="28">
                  <c:v>-3.5858585720000002</c:v>
                </c:pt>
                <c:pt idx="29">
                  <c:v>-3.5353535210000002</c:v>
                </c:pt>
                <c:pt idx="30">
                  <c:v>-3.4848484700000002</c:v>
                </c:pt>
                <c:pt idx="31">
                  <c:v>-3.4343434190000002</c:v>
                </c:pt>
                <c:pt idx="32">
                  <c:v>-3.3838383680000002</c:v>
                </c:pt>
                <c:pt idx="33">
                  <c:v>-3.3333333170000001</c:v>
                </c:pt>
                <c:pt idx="34">
                  <c:v>-3.2828282660000001</c:v>
                </c:pt>
                <c:pt idx="35">
                  <c:v>-3.2323232150000001</c:v>
                </c:pt>
                <c:pt idx="36">
                  <c:v>-3.1818181640000001</c:v>
                </c:pt>
                <c:pt idx="37">
                  <c:v>-3.131313113</c:v>
                </c:pt>
                <c:pt idx="38">
                  <c:v>-3.080808062</c:v>
                </c:pt>
                <c:pt idx="39">
                  <c:v>-3.030303011</c:v>
                </c:pt>
                <c:pt idx="40">
                  <c:v>-2.97979796</c:v>
                </c:pt>
                <c:pt idx="41">
                  <c:v>-2.9292929089999999</c:v>
                </c:pt>
                <c:pt idx="42">
                  <c:v>-2.8787878579999999</c:v>
                </c:pt>
                <c:pt idx="43">
                  <c:v>-2.8282828069999999</c:v>
                </c:pt>
                <c:pt idx="44">
                  <c:v>-2.7777777559999999</c:v>
                </c:pt>
                <c:pt idx="45">
                  <c:v>-2.7272727049999999</c:v>
                </c:pt>
                <c:pt idx="46">
                  <c:v>-2.6767676539999998</c:v>
                </c:pt>
                <c:pt idx="47">
                  <c:v>-2.6262626029999998</c:v>
                </c:pt>
                <c:pt idx="48">
                  <c:v>-2.5757575519999998</c:v>
                </c:pt>
                <c:pt idx="49">
                  <c:v>-2.5252525009999998</c:v>
                </c:pt>
                <c:pt idx="50">
                  <c:v>-2.4747474499999997</c:v>
                </c:pt>
                <c:pt idx="51">
                  <c:v>-2.4242423989999997</c:v>
                </c:pt>
                <c:pt idx="52">
                  <c:v>-2.3737373479999997</c:v>
                </c:pt>
                <c:pt idx="53">
                  <c:v>-2.3232322969999997</c:v>
                </c:pt>
                <c:pt idx="54">
                  <c:v>-2.2727272460000001</c:v>
                </c:pt>
                <c:pt idx="55">
                  <c:v>-2.2222221950000001</c:v>
                </c:pt>
                <c:pt idx="56">
                  <c:v>-2.171717144</c:v>
                </c:pt>
                <c:pt idx="57">
                  <c:v>-2.121212093</c:v>
                </c:pt>
                <c:pt idx="58">
                  <c:v>-2.070707042</c:v>
                </c:pt>
                <c:pt idx="59">
                  <c:v>-2.020201991</c:v>
                </c:pt>
                <c:pt idx="60">
                  <c:v>-1.96969694</c:v>
                </c:pt>
                <c:pt idx="61">
                  <c:v>-1.9191918889999999</c:v>
                </c:pt>
                <c:pt idx="62">
                  <c:v>-1.8686868379999999</c:v>
                </c:pt>
                <c:pt idx="63">
                  <c:v>-1.8181817869999999</c:v>
                </c:pt>
                <c:pt idx="64">
                  <c:v>-1.7676767359999999</c:v>
                </c:pt>
                <c:pt idx="65">
                  <c:v>-1.7171716849999998</c:v>
                </c:pt>
                <c:pt idx="66">
                  <c:v>-1.6666666339999998</c:v>
                </c:pt>
                <c:pt idx="67">
                  <c:v>-1.6161615829999998</c:v>
                </c:pt>
                <c:pt idx="68">
                  <c:v>-1.5656565319999998</c:v>
                </c:pt>
                <c:pt idx="69">
                  <c:v>-1.5151514809999997</c:v>
                </c:pt>
                <c:pt idx="70">
                  <c:v>-1.4646464299999997</c:v>
                </c:pt>
                <c:pt idx="71">
                  <c:v>-1.4141413789999997</c:v>
                </c:pt>
                <c:pt idx="72">
                  <c:v>-1.3636363279999997</c:v>
                </c:pt>
                <c:pt idx="73">
                  <c:v>-1.3131312769999997</c:v>
                </c:pt>
                <c:pt idx="74">
                  <c:v>-1.2626262259999996</c:v>
                </c:pt>
                <c:pt idx="75">
                  <c:v>-1.2121211750000001</c:v>
                </c:pt>
                <c:pt idx="76">
                  <c:v>-1.161616124</c:v>
                </c:pt>
                <c:pt idx="77">
                  <c:v>-1.111111073</c:v>
                </c:pt>
                <c:pt idx="78">
                  <c:v>-1.060606022</c:v>
                </c:pt>
                <c:pt idx="79">
                  <c:v>-1.010100971</c:v>
                </c:pt>
                <c:pt idx="80">
                  <c:v>-0.95959591999999994</c:v>
                </c:pt>
                <c:pt idx="81">
                  <c:v>-0.90909086899999991</c:v>
                </c:pt>
                <c:pt idx="82">
                  <c:v>-0.85858581799999989</c:v>
                </c:pt>
                <c:pt idx="83">
                  <c:v>-0.80808076699999987</c:v>
                </c:pt>
                <c:pt idx="84">
                  <c:v>-0.75757571599999984</c:v>
                </c:pt>
                <c:pt idx="85">
                  <c:v>-0.70707066499999982</c:v>
                </c:pt>
                <c:pt idx="86">
                  <c:v>-0.6565656139999998</c:v>
                </c:pt>
                <c:pt idx="87">
                  <c:v>-0.60606056299999977</c:v>
                </c:pt>
                <c:pt idx="88">
                  <c:v>-0.55555551199999975</c:v>
                </c:pt>
                <c:pt idx="89">
                  <c:v>-0.50505046099999973</c:v>
                </c:pt>
                <c:pt idx="90">
                  <c:v>-0.45454540999999971</c:v>
                </c:pt>
                <c:pt idx="91">
                  <c:v>-0.40404035899999968</c:v>
                </c:pt>
                <c:pt idx="92">
                  <c:v>-0.35353530799999966</c:v>
                </c:pt>
                <c:pt idx="93">
                  <c:v>-0.30303025699999964</c:v>
                </c:pt>
                <c:pt idx="94">
                  <c:v>-0.25252520599999961</c:v>
                </c:pt>
                <c:pt idx="95">
                  <c:v>-0.20202015499999959</c:v>
                </c:pt>
                <c:pt idx="96">
                  <c:v>-0.15151510399999957</c:v>
                </c:pt>
                <c:pt idx="97">
                  <c:v>-0.10101005299999954</c:v>
                </c:pt>
                <c:pt idx="98">
                  <c:v>-5.0505001999999521E-2</c:v>
                </c:pt>
                <c:pt idx="99">
                  <c:v>4.90000005015645E-8</c:v>
                </c:pt>
                <c:pt idx="100">
                  <c:v>0</c:v>
                </c:pt>
                <c:pt idx="101">
                  <c:v>5.0505100000000525E-2</c:v>
                </c:pt>
                <c:pt idx="102">
                  <c:v>0.10101015100000055</c:v>
                </c:pt>
                <c:pt idx="103">
                  <c:v>0.15151520200000057</c:v>
                </c:pt>
                <c:pt idx="104">
                  <c:v>0.20202025300000059</c:v>
                </c:pt>
                <c:pt idx="105">
                  <c:v>0.25252530400000062</c:v>
                </c:pt>
                <c:pt idx="106">
                  <c:v>0.30303035500000064</c:v>
                </c:pt>
                <c:pt idx="107">
                  <c:v>0.35353540600000066</c:v>
                </c:pt>
                <c:pt idx="108">
                  <c:v>0.4040404569999998</c:v>
                </c:pt>
                <c:pt idx="109">
                  <c:v>0.45454550799999982</c:v>
                </c:pt>
                <c:pt idx="110">
                  <c:v>0.50505055899999984</c:v>
                </c:pt>
                <c:pt idx="111">
                  <c:v>0.55555560999999987</c:v>
                </c:pt>
                <c:pt idx="112">
                  <c:v>0.60606066099999989</c:v>
                </c:pt>
                <c:pt idx="113">
                  <c:v>0.65656571199999991</c:v>
                </c:pt>
                <c:pt idx="114">
                  <c:v>0.70707076299999994</c:v>
                </c:pt>
                <c:pt idx="115">
                  <c:v>0.75757581399999996</c:v>
                </c:pt>
                <c:pt idx="116">
                  <c:v>0.80808086499999998</c:v>
                </c:pt>
                <c:pt idx="117">
                  <c:v>0.858585916</c:v>
                </c:pt>
                <c:pt idx="118">
                  <c:v>0.90909096700000003</c:v>
                </c:pt>
                <c:pt idx="119">
                  <c:v>0.95959601800000005</c:v>
                </c:pt>
                <c:pt idx="120">
                  <c:v>1</c:v>
                </c:pt>
                <c:pt idx="121">
                  <c:v>1.0101010690000001</c:v>
                </c:pt>
                <c:pt idx="122">
                  <c:v>1.0606061200000001</c:v>
                </c:pt>
                <c:pt idx="123">
                  <c:v>1.1111111710000001</c:v>
                </c:pt>
                <c:pt idx="124">
                  <c:v>1.1616162220000001</c:v>
                </c:pt>
                <c:pt idx="125">
                  <c:v>1.2121212730000002</c:v>
                </c:pt>
                <c:pt idx="126">
                  <c:v>1.2626263240000002</c:v>
                </c:pt>
                <c:pt idx="127">
                  <c:v>1.3131313750000002</c:v>
                </c:pt>
                <c:pt idx="128">
                  <c:v>1.3636364260000002</c:v>
                </c:pt>
                <c:pt idx="129">
                  <c:v>1.4141414770000003</c:v>
                </c:pt>
                <c:pt idx="130">
                  <c:v>1.4646465280000003</c:v>
                </c:pt>
                <c:pt idx="131">
                  <c:v>1.5151515790000003</c:v>
                </c:pt>
                <c:pt idx="132">
                  <c:v>1.5656566300000003</c:v>
                </c:pt>
                <c:pt idx="133">
                  <c:v>1.6161616810000003</c:v>
                </c:pt>
                <c:pt idx="134">
                  <c:v>1.6666667320000004</c:v>
                </c:pt>
                <c:pt idx="135">
                  <c:v>1.7171717830000004</c:v>
                </c:pt>
                <c:pt idx="136">
                  <c:v>1.7676768340000004</c:v>
                </c:pt>
                <c:pt idx="137">
                  <c:v>1.8181818850000004</c:v>
                </c:pt>
                <c:pt idx="138">
                  <c:v>1.8686869360000005</c:v>
                </c:pt>
                <c:pt idx="139">
                  <c:v>1.9191919870000005</c:v>
                </c:pt>
                <c:pt idx="140">
                  <c:v>1.9696970380000005</c:v>
                </c:pt>
                <c:pt idx="141">
                  <c:v>2</c:v>
                </c:pt>
                <c:pt idx="142">
                  <c:v>2.0202020890000005</c:v>
                </c:pt>
                <c:pt idx="143">
                  <c:v>2.0707071400000006</c:v>
                </c:pt>
                <c:pt idx="144">
                  <c:v>2.1212121910000006</c:v>
                </c:pt>
                <c:pt idx="145">
                  <c:v>2.1717172420000006</c:v>
                </c:pt>
                <c:pt idx="146">
                  <c:v>2.2222222930000006</c:v>
                </c:pt>
                <c:pt idx="147">
                  <c:v>2.2727273440000006</c:v>
                </c:pt>
                <c:pt idx="148">
                  <c:v>2.3232323950000007</c:v>
                </c:pt>
                <c:pt idx="149">
                  <c:v>2.3737374460000007</c:v>
                </c:pt>
                <c:pt idx="150">
                  <c:v>2.4242424970000007</c:v>
                </c:pt>
                <c:pt idx="151">
                  <c:v>2.4747475480000007</c:v>
                </c:pt>
                <c:pt idx="152">
                  <c:v>2.5252525990000008</c:v>
                </c:pt>
                <c:pt idx="153">
                  <c:v>2.5757576499999999</c:v>
                </c:pt>
                <c:pt idx="154">
                  <c:v>2.6262627009999999</c:v>
                </c:pt>
                <c:pt idx="155">
                  <c:v>2.6767677519999999</c:v>
                </c:pt>
                <c:pt idx="156">
                  <c:v>2.727272803</c:v>
                </c:pt>
                <c:pt idx="157">
                  <c:v>2.777777854</c:v>
                </c:pt>
                <c:pt idx="158">
                  <c:v>2.828282905</c:v>
                </c:pt>
                <c:pt idx="159">
                  <c:v>2.878787956</c:v>
                </c:pt>
                <c:pt idx="160">
                  <c:v>2.9292930070000001</c:v>
                </c:pt>
                <c:pt idx="161">
                  <c:v>2.9797980580000001</c:v>
                </c:pt>
                <c:pt idx="162">
                  <c:v>3</c:v>
                </c:pt>
                <c:pt idx="163">
                  <c:v>3.0303031090000001</c:v>
                </c:pt>
                <c:pt idx="164">
                  <c:v>3.0808081600000001</c:v>
                </c:pt>
                <c:pt idx="165">
                  <c:v>3.1313132110000002</c:v>
                </c:pt>
                <c:pt idx="166">
                  <c:v>3.1818182620000002</c:v>
                </c:pt>
                <c:pt idx="167">
                  <c:v>3.2323233130000002</c:v>
                </c:pt>
                <c:pt idx="168">
                  <c:v>3.2828283640000002</c:v>
                </c:pt>
                <c:pt idx="169">
                  <c:v>3.3333334150000002</c:v>
                </c:pt>
                <c:pt idx="170">
                  <c:v>3.3838384660000003</c:v>
                </c:pt>
                <c:pt idx="171">
                  <c:v>3.4343435170000003</c:v>
                </c:pt>
                <c:pt idx="172">
                  <c:v>3.4848485680000003</c:v>
                </c:pt>
                <c:pt idx="173">
                  <c:v>3.5353536190000003</c:v>
                </c:pt>
                <c:pt idx="174">
                  <c:v>3.5858586700000004</c:v>
                </c:pt>
                <c:pt idx="175">
                  <c:v>3.6363637210000004</c:v>
                </c:pt>
                <c:pt idx="176">
                  <c:v>3.6868687720000004</c:v>
                </c:pt>
                <c:pt idx="177">
                  <c:v>3.7373738230000004</c:v>
                </c:pt>
                <c:pt idx="178">
                  <c:v>3.7878788740000005</c:v>
                </c:pt>
                <c:pt idx="179">
                  <c:v>3.8383839250000005</c:v>
                </c:pt>
                <c:pt idx="180">
                  <c:v>3.8888889760000005</c:v>
                </c:pt>
                <c:pt idx="181">
                  <c:v>3.9393940270000005</c:v>
                </c:pt>
                <c:pt idx="182">
                  <c:v>3.9898990780000005</c:v>
                </c:pt>
                <c:pt idx="183">
                  <c:v>4</c:v>
                </c:pt>
                <c:pt idx="184">
                  <c:v>4.0404041290000006</c:v>
                </c:pt>
                <c:pt idx="185">
                  <c:v>4.0909091800000006</c:v>
                </c:pt>
                <c:pt idx="186">
                  <c:v>4.1414142310000006</c:v>
                </c:pt>
                <c:pt idx="187">
                  <c:v>4.1919192820000006</c:v>
                </c:pt>
                <c:pt idx="188">
                  <c:v>4.2424243330000007</c:v>
                </c:pt>
                <c:pt idx="189">
                  <c:v>4.2929293840000007</c:v>
                </c:pt>
                <c:pt idx="190">
                  <c:v>4.3434344350000007</c:v>
                </c:pt>
                <c:pt idx="191">
                  <c:v>4.3939394860000007</c:v>
                </c:pt>
                <c:pt idx="192">
                  <c:v>4.4444445370000008</c:v>
                </c:pt>
                <c:pt idx="193">
                  <c:v>4.4949495880000008</c:v>
                </c:pt>
                <c:pt idx="194">
                  <c:v>4.5454546390000008</c:v>
                </c:pt>
                <c:pt idx="195">
                  <c:v>4.5959596900000008</c:v>
                </c:pt>
                <c:pt idx="196">
                  <c:v>4.6464647410000008</c:v>
                </c:pt>
                <c:pt idx="197">
                  <c:v>4.6969697920000009</c:v>
                </c:pt>
                <c:pt idx="198">
                  <c:v>4.7474748430000009</c:v>
                </c:pt>
                <c:pt idx="199">
                  <c:v>4.7979798940000009</c:v>
                </c:pt>
                <c:pt idx="200">
                  <c:v>4.8484849450000009</c:v>
                </c:pt>
                <c:pt idx="201">
                  <c:v>4.898989996000001</c:v>
                </c:pt>
                <c:pt idx="202">
                  <c:v>5</c:v>
                </c:pt>
              </c:numCache>
            </c:numRef>
          </c:xVal>
          <c:yVal>
            <c:numRef>
              <c:f>'simple- graph'!$H$2:$H$204</c:f>
              <c:numCache>
                <c:formatCode>General</c:formatCode>
                <c:ptCount val="203"/>
                <c:pt idx="100">
                  <c:v>0</c:v>
                </c:pt>
                <c:pt idx="120">
                  <c:v>0</c:v>
                </c:pt>
                <c:pt idx="141">
                  <c:v>58.33</c:v>
                </c:pt>
                <c:pt idx="162">
                  <c:v>91.67</c:v>
                </c:pt>
                <c:pt idx="183">
                  <c:v>83.33</c:v>
                </c:pt>
                <c:pt idx="202">
                  <c:v>91.67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'simple- graph'!$I$1</c:f>
              <c:strCache>
                <c:ptCount val="1"/>
                <c:pt idx="0">
                  <c:v>bh E</c:v>
                </c:pt>
              </c:strCache>
            </c:strRef>
          </c:tx>
          <c:spPr>
            <a:ln w="28575">
              <a:noFill/>
            </a:ln>
          </c:spPr>
          <c:marker>
            <c:symbol val="dot"/>
            <c:size val="5"/>
            <c:spPr>
              <a:noFill/>
              <a:ln>
                <a:solidFill>
                  <a:srgbClr val="0000FF"/>
                </a:solidFill>
                <a:prstDash val="solid"/>
              </a:ln>
            </c:spPr>
          </c:marker>
          <c:xVal>
            <c:numRef>
              <c:f>'simple- graph'!$A$2:$A$204</c:f>
              <c:numCache>
                <c:formatCode>General</c:formatCode>
                <c:ptCount val="203"/>
                <c:pt idx="0">
                  <c:v>-5</c:v>
                </c:pt>
                <c:pt idx="1">
                  <c:v>-4.949494949</c:v>
                </c:pt>
                <c:pt idx="2">
                  <c:v>-4.898989898</c:v>
                </c:pt>
                <c:pt idx="3">
                  <c:v>-4.8484848469999999</c:v>
                </c:pt>
                <c:pt idx="4">
                  <c:v>-4.7979797959999999</c:v>
                </c:pt>
                <c:pt idx="5">
                  <c:v>-4.7474747449999999</c:v>
                </c:pt>
                <c:pt idx="6">
                  <c:v>-4.6969696939999999</c:v>
                </c:pt>
                <c:pt idx="7">
                  <c:v>-4.6464646429999998</c:v>
                </c:pt>
                <c:pt idx="8">
                  <c:v>-4.5959595919999998</c:v>
                </c:pt>
                <c:pt idx="9">
                  <c:v>-4.5454545409999998</c:v>
                </c:pt>
                <c:pt idx="10">
                  <c:v>-4.4949494899999998</c:v>
                </c:pt>
                <c:pt idx="11">
                  <c:v>-4.4444444389999997</c:v>
                </c:pt>
                <c:pt idx="12">
                  <c:v>-4.3939393879999997</c:v>
                </c:pt>
                <c:pt idx="13">
                  <c:v>-4.3434343369999997</c:v>
                </c:pt>
                <c:pt idx="14">
                  <c:v>-4.2929292859999997</c:v>
                </c:pt>
                <c:pt idx="15">
                  <c:v>-4.2424242349999997</c:v>
                </c:pt>
                <c:pt idx="16">
                  <c:v>-4.1919191839999996</c:v>
                </c:pt>
                <c:pt idx="17">
                  <c:v>-4.1414141329999996</c:v>
                </c:pt>
                <c:pt idx="18">
                  <c:v>-4.0909090819999996</c:v>
                </c:pt>
                <c:pt idx="19">
                  <c:v>-4.0404040309999996</c:v>
                </c:pt>
                <c:pt idx="20">
                  <c:v>-3.98989898</c:v>
                </c:pt>
                <c:pt idx="21">
                  <c:v>-3.939393929</c:v>
                </c:pt>
                <c:pt idx="22">
                  <c:v>-3.8888888779999999</c:v>
                </c:pt>
                <c:pt idx="23">
                  <c:v>-3.8383838269999999</c:v>
                </c:pt>
                <c:pt idx="24">
                  <c:v>-3.7878787759999999</c:v>
                </c:pt>
                <c:pt idx="25">
                  <c:v>-3.7373737249999999</c:v>
                </c:pt>
                <c:pt idx="26">
                  <c:v>-3.6868686739999998</c:v>
                </c:pt>
                <c:pt idx="27">
                  <c:v>-3.6363636230000003</c:v>
                </c:pt>
                <c:pt idx="28">
                  <c:v>-3.5858585720000002</c:v>
                </c:pt>
                <c:pt idx="29">
                  <c:v>-3.5353535210000002</c:v>
                </c:pt>
                <c:pt idx="30">
                  <c:v>-3.4848484700000002</c:v>
                </c:pt>
                <c:pt idx="31">
                  <c:v>-3.4343434190000002</c:v>
                </c:pt>
                <c:pt idx="32">
                  <c:v>-3.3838383680000002</c:v>
                </c:pt>
                <c:pt idx="33">
                  <c:v>-3.3333333170000001</c:v>
                </c:pt>
                <c:pt idx="34">
                  <c:v>-3.2828282660000001</c:v>
                </c:pt>
                <c:pt idx="35">
                  <c:v>-3.2323232150000001</c:v>
                </c:pt>
                <c:pt idx="36">
                  <c:v>-3.1818181640000001</c:v>
                </c:pt>
                <c:pt idx="37">
                  <c:v>-3.131313113</c:v>
                </c:pt>
                <c:pt idx="38">
                  <c:v>-3.080808062</c:v>
                </c:pt>
                <c:pt idx="39">
                  <c:v>-3.030303011</c:v>
                </c:pt>
                <c:pt idx="40">
                  <c:v>-2.97979796</c:v>
                </c:pt>
                <c:pt idx="41">
                  <c:v>-2.9292929089999999</c:v>
                </c:pt>
                <c:pt idx="42">
                  <c:v>-2.8787878579999999</c:v>
                </c:pt>
                <c:pt idx="43">
                  <c:v>-2.8282828069999999</c:v>
                </c:pt>
                <c:pt idx="44">
                  <c:v>-2.7777777559999999</c:v>
                </c:pt>
                <c:pt idx="45">
                  <c:v>-2.7272727049999999</c:v>
                </c:pt>
                <c:pt idx="46">
                  <c:v>-2.6767676539999998</c:v>
                </c:pt>
                <c:pt idx="47">
                  <c:v>-2.6262626029999998</c:v>
                </c:pt>
                <c:pt idx="48">
                  <c:v>-2.5757575519999998</c:v>
                </c:pt>
                <c:pt idx="49">
                  <c:v>-2.5252525009999998</c:v>
                </c:pt>
                <c:pt idx="50">
                  <c:v>-2.4747474499999997</c:v>
                </c:pt>
                <c:pt idx="51">
                  <c:v>-2.4242423989999997</c:v>
                </c:pt>
                <c:pt idx="52">
                  <c:v>-2.3737373479999997</c:v>
                </c:pt>
                <c:pt idx="53">
                  <c:v>-2.3232322969999997</c:v>
                </c:pt>
                <c:pt idx="54">
                  <c:v>-2.2727272460000001</c:v>
                </c:pt>
                <c:pt idx="55">
                  <c:v>-2.2222221950000001</c:v>
                </c:pt>
                <c:pt idx="56">
                  <c:v>-2.171717144</c:v>
                </c:pt>
                <c:pt idx="57">
                  <c:v>-2.121212093</c:v>
                </c:pt>
                <c:pt idx="58">
                  <c:v>-2.070707042</c:v>
                </c:pt>
                <c:pt idx="59">
                  <c:v>-2.020201991</c:v>
                </c:pt>
                <c:pt idx="60">
                  <c:v>-1.96969694</c:v>
                </c:pt>
                <c:pt idx="61">
                  <c:v>-1.9191918889999999</c:v>
                </c:pt>
                <c:pt idx="62">
                  <c:v>-1.8686868379999999</c:v>
                </c:pt>
                <c:pt idx="63">
                  <c:v>-1.8181817869999999</c:v>
                </c:pt>
                <c:pt idx="64">
                  <c:v>-1.7676767359999999</c:v>
                </c:pt>
                <c:pt idx="65">
                  <c:v>-1.7171716849999998</c:v>
                </c:pt>
                <c:pt idx="66">
                  <c:v>-1.6666666339999998</c:v>
                </c:pt>
                <c:pt idx="67">
                  <c:v>-1.6161615829999998</c:v>
                </c:pt>
                <c:pt idx="68">
                  <c:v>-1.5656565319999998</c:v>
                </c:pt>
                <c:pt idx="69">
                  <c:v>-1.5151514809999997</c:v>
                </c:pt>
                <c:pt idx="70">
                  <c:v>-1.4646464299999997</c:v>
                </c:pt>
                <c:pt idx="71">
                  <c:v>-1.4141413789999997</c:v>
                </c:pt>
                <c:pt idx="72">
                  <c:v>-1.3636363279999997</c:v>
                </c:pt>
                <c:pt idx="73">
                  <c:v>-1.3131312769999997</c:v>
                </c:pt>
                <c:pt idx="74">
                  <c:v>-1.2626262259999996</c:v>
                </c:pt>
                <c:pt idx="75">
                  <c:v>-1.2121211750000001</c:v>
                </c:pt>
                <c:pt idx="76">
                  <c:v>-1.161616124</c:v>
                </c:pt>
                <c:pt idx="77">
                  <c:v>-1.111111073</c:v>
                </c:pt>
                <c:pt idx="78">
                  <c:v>-1.060606022</c:v>
                </c:pt>
                <c:pt idx="79">
                  <c:v>-1.010100971</c:v>
                </c:pt>
                <c:pt idx="80">
                  <c:v>-0.95959591999999994</c:v>
                </c:pt>
                <c:pt idx="81">
                  <c:v>-0.90909086899999991</c:v>
                </c:pt>
                <c:pt idx="82">
                  <c:v>-0.85858581799999989</c:v>
                </c:pt>
                <c:pt idx="83">
                  <c:v>-0.80808076699999987</c:v>
                </c:pt>
                <c:pt idx="84">
                  <c:v>-0.75757571599999984</c:v>
                </c:pt>
                <c:pt idx="85">
                  <c:v>-0.70707066499999982</c:v>
                </c:pt>
                <c:pt idx="86">
                  <c:v>-0.6565656139999998</c:v>
                </c:pt>
                <c:pt idx="87">
                  <c:v>-0.60606056299999977</c:v>
                </c:pt>
                <c:pt idx="88">
                  <c:v>-0.55555551199999975</c:v>
                </c:pt>
                <c:pt idx="89">
                  <c:v>-0.50505046099999973</c:v>
                </c:pt>
                <c:pt idx="90">
                  <c:v>-0.45454540999999971</c:v>
                </c:pt>
                <c:pt idx="91">
                  <c:v>-0.40404035899999968</c:v>
                </c:pt>
                <c:pt idx="92">
                  <c:v>-0.35353530799999966</c:v>
                </c:pt>
                <c:pt idx="93">
                  <c:v>-0.30303025699999964</c:v>
                </c:pt>
                <c:pt idx="94">
                  <c:v>-0.25252520599999961</c:v>
                </c:pt>
                <c:pt idx="95">
                  <c:v>-0.20202015499999959</c:v>
                </c:pt>
                <c:pt idx="96">
                  <c:v>-0.15151510399999957</c:v>
                </c:pt>
                <c:pt idx="97">
                  <c:v>-0.10101005299999954</c:v>
                </c:pt>
                <c:pt idx="98">
                  <c:v>-5.0505001999999521E-2</c:v>
                </c:pt>
                <c:pt idx="99">
                  <c:v>4.90000005015645E-8</c:v>
                </c:pt>
                <c:pt idx="100">
                  <c:v>0</c:v>
                </c:pt>
                <c:pt idx="101">
                  <c:v>5.0505100000000525E-2</c:v>
                </c:pt>
                <c:pt idx="102">
                  <c:v>0.10101015100000055</c:v>
                </c:pt>
                <c:pt idx="103">
                  <c:v>0.15151520200000057</c:v>
                </c:pt>
                <c:pt idx="104">
                  <c:v>0.20202025300000059</c:v>
                </c:pt>
                <c:pt idx="105">
                  <c:v>0.25252530400000062</c:v>
                </c:pt>
                <c:pt idx="106">
                  <c:v>0.30303035500000064</c:v>
                </c:pt>
                <c:pt idx="107">
                  <c:v>0.35353540600000066</c:v>
                </c:pt>
                <c:pt idx="108">
                  <c:v>0.4040404569999998</c:v>
                </c:pt>
                <c:pt idx="109">
                  <c:v>0.45454550799999982</c:v>
                </c:pt>
                <c:pt idx="110">
                  <c:v>0.50505055899999984</c:v>
                </c:pt>
                <c:pt idx="111">
                  <c:v>0.55555560999999987</c:v>
                </c:pt>
                <c:pt idx="112">
                  <c:v>0.60606066099999989</c:v>
                </c:pt>
                <c:pt idx="113">
                  <c:v>0.65656571199999991</c:v>
                </c:pt>
                <c:pt idx="114">
                  <c:v>0.70707076299999994</c:v>
                </c:pt>
                <c:pt idx="115">
                  <c:v>0.75757581399999996</c:v>
                </c:pt>
                <c:pt idx="116">
                  <c:v>0.80808086499999998</c:v>
                </c:pt>
                <c:pt idx="117">
                  <c:v>0.858585916</c:v>
                </c:pt>
                <c:pt idx="118">
                  <c:v>0.90909096700000003</c:v>
                </c:pt>
                <c:pt idx="119">
                  <c:v>0.95959601800000005</c:v>
                </c:pt>
                <c:pt idx="120">
                  <c:v>1</c:v>
                </c:pt>
                <c:pt idx="121">
                  <c:v>1.0101010690000001</c:v>
                </c:pt>
                <c:pt idx="122">
                  <c:v>1.0606061200000001</c:v>
                </c:pt>
                <c:pt idx="123">
                  <c:v>1.1111111710000001</c:v>
                </c:pt>
                <c:pt idx="124">
                  <c:v>1.1616162220000001</c:v>
                </c:pt>
                <c:pt idx="125">
                  <c:v>1.2121212730000002</c:v>
                </c:pt>
                <c:pt idx="126">
                  <c:v>1.2626263240000002</c:v>
                </c:pt>
                <c:pt idx="127">
                  <c:v>1.3131313750000002</c:v>
                </c:pt>
                <c:pt idx="128">
                  <c:v>1.3636364260000002</c:v>
                </c:pt>
                <c:pt idx="129">
                  <c:v>1.4141414770000003</c:v>
                </c:pt>
                <c:pt idx="130">
                  <c:v>1.4646465280000003</c:v>
                </c:pt>
                <c:pt idx="131">
                  <c:v>1.5151515790000003</c:v>
                </c:pt>
                <c:pt idx="132">
                  <c:v>1.5656566300000003</c:v>
                </c:pt>
                <c:pt idx="133">
                  <c:v>1.6161616810000003</c:v>
                </c:pt>
                <c:pt idx="134">
                  <c:v>1.6666667320000004</c:v>
                </c:pt>
                <c:pt idx="135">
                  <c:v>1.7171717830000004</c:v>
                </c:pt>
                <c:pt idx="136">
                  <c:v>1.7676768340000004</c:v>
                </c:pt>
                <c:pt idx="137">
                  <c:v>1.8181818850000004</c:v>
                </c:pt>
                <c:pt idx="138">
                  <c:v>1.8686869360000005</c:v>
                </c:pt>
                <c:pt idx="139">
                  <c:v>1.9191919870000005</c:v>
                </c:pt>
                <c:pt idx="140">
                  <c:v>1.9696970380000005</c:v>
                </c:pt>
                <c:pt idx="141">
                  <c:v>2</c:v>
                </c:pt>
                <c:pt idx="142">
                  <c:v>2.0202020890000005</c:v>
                </c:pt>
                <c:pt idx="143">
                  <c:v>2.0707071400000006</c:v>
                </c:pt>
                <c:pt idx="144">
                  <c:v>2.1212121910000006</c:v>
                </c:pt>
                <c:pt idx="145">
                  <c:v>2.1717172420000006</c:v>
                </c:pt>
                <c:pt idx="146">
                  <c:v>2.2222222930000006</c:v>
                </c:pt>
                <c:pt idx="147">
                  <c:v>2.2727273440000006</c:v>
                </c:pt>
                <c:pt idx="148">
                  <c:v>2.3232323950000007</c:v>
                </c:pt>
                <c:pt idx="149">
                  <c:v>2.3737374460000007</c:v>
                </c:pt>
                <c:pt idx="150">
                  <c:v>2.4242424970000007</c:v>
                </c:pt>
                <c:pt idx="151">
                  <c:v>2.4747475480000007</c:v>
                </c:pt>
                <c:pt idx="152">
                  <c:v>2.5252525990000008</c:v>
                </c:pt>
                <c:pt idx="153">
                  <c:v>2.5757576499999999</c:v>
                </c:pt>
                <c:pt idx="154">
                  <c:v>2.6262627009999999</c:v>
                </c:pt>
                <c:pt idx="155">
                  <c:v>2.6767677519999999</c:v>
                </c:pt>
                <c:pt idx="156">
                  <c:v>2.727272803</c:v>
                </c:pt>
                <c:pt idx="157">
                  <c:v>2.777777854</c:v>
                </c:pt>
                <c:pt idx="158">
                  <c:v>2.828282905</c:v>
                </c:pt>
                <c:pt idx="159">
                  <c:v>2.878787956</c:v>
                </c:pt>
                <c:pt idx="160">
                  <c:v>2.9292930070000001</c:v>
                </c:pt>
                <c:pt idx="161">
                  <c:v>2.9797980580000001</c:v>
                </c:pt>
                <c:pt idx="162">
                  <c:v>3</c:v>
                </c:pt>
                <c:pt idx="163">
                  <c:v>3.0303031090000001</c:v>
                </c:pt>
                <c:pt idx="164">
                  <c:v>3.0808081600000001</c:v>
                </c:pt>
                <c:pt idx="165">
                  <c:v>3.1313132110000002</c:v>
                </c:pt>
                <c:pt idx="166">
                  <c:v>3.1818182620000002</c:v>
                </c:pt>
                <c:pt idx="167">
                  <c:v>3.2323233130000002</c:v>
                </c:pt>
                <c:pt idx="168">
                  <c:v>3.2828283640000002</c:v>
                </c:pt>
                <c:pt idx="169">
                  <c:v>3.3333334150000002</c:v>
                </c:pt>
                <c:pt idx="170">
                  <c:v>3.3838384660000003</c:v>
                </c:pt>
                <c:pt idx="171">
                  <c:v>3.4343435170000003</c:v>
                </c:pt>
                <c:pt idx="172">
                  <c:v>3.4848485680000003</c:v>
                </c:pt>
                <c:pt idx="173">
                  <c:v>3.5353536190000003</c:v>
                </c:pt>
                <c:pt idx="174">
                  <c:v>3.5858586700000004</c:v>
                </c:pt>
                <c:pt idx="175">
                  <c:v>3.6363637210000004</c:v>
                </c:pt>
                <c:pt idx="176">
                  <c:v>3.6868687720000004</c:v>
                </c:pt>
                <c:pt idx="177">
                  <c:v>3.7373738230000004</c:v>
                </c:pt>
                <c:pt idx="178">
                  <c:v>3.7878788740000005</c:v>
                </c:pt>
                <c:pt idx="179">
                  <c:v>3.8383839250000005</c:v>
                </c:pt>
                <c:pt idx="180">
                  <c:v>3.8888889760000005</c:v>
                </c:pt>
                <c:pt idx="181">
                  <c:v>3.9393940270000005</c:v>
                </c:pt>
                <c:pt idx="182">
                  <c:v>3.9898990780000005</c:v>
                </c:pt>
                <c:pt idx="183">
                  <c:v>4</c:v>
                </c:pt>
                <c:pt idx="184">
                  <c:v>4.0404041290000006</c:v>
                </c:pt>
                <c:pt idx="185">
                  <c:v>4.0909091800000006</c:v>
                </c:pt>
                <c:pt idx="186">
                  <c:v>4.1414142310000006</c:v>
                </c:pt>
                <c:pt idx="187">
                  <c:v>4.1919192820000006</c:v>
                </c:pt>
                <c:pt idx="188">
                  <c:v>4.2424243330000007</c:v>
                </c:pt>
                <c:pt idx="189">
                  <c:v>4.2929293840000007</c:v>
                </c:pt>
                <c:pt idx="190">
                  <c:v>4.3434344350000007</c:v>
                </c:pt>
                <c:pt idx="191">
                  <c:v>4.3939394860000007</c:v>
                </c:pt>
                <c:pt idx="192">
                  <c:v>4.4444445370000008</c:v>
                </c:pt>
                <c:pt idx="193">
                  <c:v>4.4949495880000008</c:v>
                </c:pt>
                <c:pt idx="194">
                  <c:v>4.5454546390000008</c:v>
                </c:pt>
                <c:pt idx="195">
                  <c:v>4.5959596900000008</c:v>
                </c:pt>
                <c:pt idx="196">
                  <c:v>4.6464647410000008</c:v>
                </c:pt>
                <c:pt idx="197">
                  <c:v>4.6969697920000009</c:v>
                </c:pt>
                <c:pt idx="198">
                  <c:v>4.7474748430000009</c:v>
                </c:pt>
                <c:pt idx="199">
                  <c:v>4.7979798940000009</c:v>
                </c:pt>
                <c:pt idx="200">
                  <c:v>4.8484849450000009</c:v>
                </c:pt>
                <c:pt idx="201">
                  <c:v>4.898989996000001</c:v>
                </c:pt>
                <c:pt idx="202">
                  <c:v>5</c:v>
                </c:pt>
              </c:numCache>
            </c:numRef>
          </c:xVal>
          <c:yVal>
            <c:numRef>
              <c:f>'simple- graph'!$I$2:$I$204</c:f>
              <c:numCache>
                <c:formatCode>General</c:formatCode>
                <c:ptCount val="203"/>
                <c:pt idx="100">
                  <c:v>100</c:v>
                </c:pt>
                <c:pt idx="120">
                  <c:v>83.33</c:v>
                </c:pt>
                <c:pt idx="141">
                  <c:v>100</c:v>
                </c:pt>
                <c:pt idx="162">
                  <c:v>100</c:v>
                </c:pt>
                <c:pt idx="183">
                  <c:v>100</c:v>
                </c:pt>
                <c:pt idx="202">
                  <c:v>100</c:v>
                </c:pt>
              </c:numCache>
            </c:numRef>
          </c:yVal>
          <c:smooth val="0"/>
        </c:ser>
        <c:ser>
          <c:idx val="8"/>
          <c:order val="8"/>
          <c:tx>
            <c:strRef>
              <c:f>'simple- graph'!$J$1</c:f>
              <c:strCache>
                <c:ptCount val="1"/>
                <c:pt idx="0">
                  <c:v>bn S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7"/>
            <c:spPr>
              <a:solidFill>
                <a:srgbClr val="00CCFF"/>
              </a:solidFill>
              <a:ln>
                <a:solidFill>
                  <a:srgbClr val="00CCFF"/>
                </a:solidFill>
                <a:prstDash val="solid"/>
              </a:ln>
            </c:spPr>
          </c:marker>
          <c:xVal>
            <c:numRef>
              <c:f>'simple- graph'!$A$2:$A$204</c:f>
              <c:numCache>
                <c:formatCode>General</c:formatCode>
                <c:ptCount val="203"/>
                <c:pt idx="0">
                  <c:v>-5</c:v>
                </c:pt>
                <c:pt idx="1">
                  <c:v>-4.949494949</c:v>
                </c:pt>
                <c:pt idx="2">
                  <c:v>-4.898989898</c:v>
                </c:pt>
                <c:pt idx="3">
                  <c:v>-4.8484848469999999</c:v>
                </c:pt>
                <c:pt idx="4">
                  <c:v>-4.7979797959999999</c:v>
                </c:pt>
                <c:pt idx="5">
                  <c:v>-4.7474747449999999</c:v>
                </c:pt>
                <c:pt idx="6">
                  <c:v>-4.6969696939999999</c:v>
                </c:pt>
                <c:pt idx="7">
                  <c:v>-4.6464646429999998</c:v>
                </c:pt>
                <c:pt idx="8">
                  <c:v>-4.5959595919999998</c:v>
                </c:pt>
                <c:pt idx="9">
                  <c:v>-4.5454545409999998</c:v>
                </c:pt>
                <c:pt idx="10">
                  <c:v>-4.4949494899999998</c:v>
                </c:pt>
                <c:pt idx="11">
                  <c:v>-4.4444444389999997</c:v>
                </c:pt>
                <c:pt idx="12">
                  <c:v>-4.3939393879999997</c:v>
                </c:pt>
                <c:pt idx="13">
                  <c:v>-4.3434343369999997</c:v>
                </c:pt>
                <c:pt idx="14">
                  <c:v>-4.2929292859999997</c:v>
                </c:pt>
                <c:pt idx="15">
                  <c:v>-4.2424242349999997</c:v>
                </c:pt>
                <c:pt idx="16">
                  <c:v>-4.1919191839999996</c:v>
                </c:pt>
                <c:pt idx="17">
                  <c:v>-4.1414141329999996</c:v>
                </c:pt>
                <c:pt idx="18">
                  <c:v>-4.0909090819999996</c:v>
                </c:pt>
                <c:pt idx="19">
                  <c:v>-4.0404040309999996</c:v>
                </c:pt>
                <c:pt idx="20">
                  <c:v>-3.98989898</c:v>
                </c:pt>
                <c:pt idx="21">
                  <c:v>-3.939393929</c:v>
                </c:pt>
                <c:pt idx="22">
                  <c:v>-3.8888888779999999</c:v>
                </c:pt>
                <c:pt idx="23">
                  <c:v>-3.8383838269999999</c:v>
                </c:pt>
                <c:pt idx="24">
                  <c:v>-3.7878787759999999</c:v>
                </c:pt>
                <c:pt idx="25">
                  <c:v>-3.7373737249999999</c:v>
                </c:pt>
                <c:pt idx="26">
                  <c:v>-3.6868686739999998</c:v>
                </c:pt>
                <c:pt idx="27">
                  <c:v>-3.6363636230000003</c:v>
                </c:pt>
                <c:pt idx="28">
                  <c:v>-3.5858585720000002</c:v>
                </c:pt>
                <c:pt idx="29">
                  <c:v>-3.5353535210000002</c:v>
                </c:pt>
                <c:pt idx="30">
                  <c:v>-3.4848484700000002</c:v>
                </c:pt>
                <c:pt idx="31">
                  <c:v>-3.4343434190000002</c:v>
                </c:pt>
                <c:pt idx="32">
                  <c:v>-3.3838383680000002</c:v>
                </c:pt>
                <c:pt idx="33">
                  <c:v>-3.3333333170000001</c:v>
                </c:pt>
                <c:pt idx="34">
                  <c:v>-3.2828282660000001</c:v>
                </c:pt>
                <c:pt idx="35">
                  <c:v>-3.2323232150000001</c:v>
                </c:pt>
                <c:pt idx="36">
                  <c:v>-3.1818181640000001</c:v>
                </c:pt>
                <c:pt idx="37">
                  <c:v>-3.131313113</c:v>
                </c:pt>
                <c:pt idx="38">
                  <c:v>-3.080808062</c:v>
                </c:pt>
                <c:pt idx="39">
                  <c:v>-3.030303011</c:v>
                </c:pt>
                <c:pt idx="40">
                  <c:v>-2.97979796</c:v>
                </c:pt>
                <c:pt idx="41">
                  <c:v>-2.9292929089999999</c:v>
                </c:pt>
                <c:pt idx="42">
                  <c:v>-2.8787878579999999</c:v>
                </c:pt>
                <c:pt idx="43">
                  <c:v>-2.8282828069999999</c:v>
                </c:pt>
                <c:pt idx="44">
                  <c:v>-2.7777777559999999</c:v>
                </c:pt>
                <c:pt idx="45">
                  <c:v>-2.7272727049999999</c:v>
                </c:pt>
                <c:pt idx="46">
                  <c:v>-2.6767676539999998</c:v>
                </c:pt>
                <c:pt idx="47">
                  <c:v>-2.6262626029999998</c:v>
                </c:pt>
                <c:pt idx="48">
                  <c:v>-2.5757575519999998</c:v>
                </c:pt>
                <c:pt idx="49">
                  <c:v>-2.5252525009999998</c:v>
                </c:pt>
                <c:pt idx="50">
                  <c:v>-2.4747474499999997</c:v>
                </c:pt>
                <c:pt idx="51">
                  <c:v>-2.4242423989999997</c:v>
                </c:pt>
                <c:pt idx="52">
                  <c:v>-2.3737373479999997</c:v>
                </c:pt>
                <c:pt idx="53">
                  <c:v>-2.3232322969999997</c:v>
                </c:pt>
                <c:pt idx="54">
                  <c:v>-2.2727272460000001</c:v>
                </c:pt>
                <c:pt idx="55">
                  <c:v>-2.2222221950000001</c:v>
                </c:pt>
                <c:pt idx="56">
                  <c:v>-2.171717144</c:v>
                </c:pt>
                <c:pt idx="57">
                  <c:v>-2.121212093</c:v>
                </c:pt>
                <c:pt idx="58">
                  <c:v>-2.070707042</c:v>
                </c:pt>
                <c:pt idx="59">
                  <c:v>-2.020201991</c:v>
                </c:pt>
                <c:pt idx="60">
                  <c:v>-1.96969694</c:v>
                </c:pt>
                <c:pt idx="61">
                  <c:v>-1.9191918889999999</c:v>
                </c:pt>
                <c:pt idx="62">
                  <c:v>-1.8686868379999999</c:v>
                </c:pt>
                <c:pt idx="63">
                  <c:v>-1.8181817869999999</c:v>
                </c:pt>
                <c:pt idx="64">
                  <c:v>-1.7676767359999999</c:v>
                </c:pt>
                <c:pt idx="65">
                  <c:v>-1.7171716849999998</c:v>
                </c:pt>
                <c:pt idx="66">
                  <c:v>-1.6666666339999998</c:v>
                </c:pt>
                <c:pt idx="67">
                  <c:v>-1.6161615829999998</c:v>
                </c:pt>
                <c:pt idx="68">
                  <c:v>-1.5656565319999998</c:v>
                </c:pt>
                <c:pt idx="69">
                  <c:v>-1.5151514809999997</c:v>
                </c:pt>
                <c:pt idx="70">
                  <c:v>-1.4646464299999997</c:v>
                </c:pt>
                <c:pt idx="71">
                  <c:v>-1.4141413789999997</c:v>
                </c:pt>
                <c:pt idx="72">
                  <c:v>-1.3636363279999997</c:v>
                </c:pt>
                <c:pt idx="73">
                  <c:v>-1.3131312769999997</c:v>
                </c:pt>
                <c:pt idx="74">
                  <c:v>-1.2626262259999996</c:v>
                </c:pt>
                <c:pt idx="75">
                  <c:v>-1.2121211750000001</c:v>
                </c:pt>
                <c:pt idx="76">
                  <c:v>-1.161616124</c:v>
                </c:pt>
                <c:pt idx="77">
                  <c:v>-1.111111073</c:v>
                </c:pt>
                <c:pt idx="78">
                  <c:v>-1.060606022</c:v>
                </c:pt>
                <c:pt idx="79">
                  <c:v>-1.010100971</c:v>
                </c:pt>
                <c:pt idx="80">
                  <c:v>-0.95959591999999994</c:v>
                </c:pt>
                <c:pt idx="81">
                  <c:v>-0.90909086899999991</c:v>
                </c:pt>
                <c:pt idx="82">
                  <c:v>-0.85858581799999989</c:v>
                </c:pt>
                <c:pt idx="83">
                  <c:v>-0.80808076699999987</c:v>
                </c:pt>
                <c:pt idx="84">
                  <c:v>-0.75757571599999984</c:v>
                </c:pt>
                <c:pt idx="85">
                  <c:v>-0.70707066499999982</c:v>
                </c:pt>
                <c:pt idx="86">
                  <c:v>-0.6565656139999998</c:v>
                </c:pt>
                <c:pt idx="87">
                  <c:v>-0.60606056299999977</c:v>
                </c:pt>
                <c:pt idx="88">
                  <c:v>-0.55555551199999975</c:v>
                </c:pt>
                <c:pt idx="89">
                  <c:v>-0.50505046099999973</c:v>
                </c:pt>
                <c:pt idx="90">
                  <c:v>-0.45454540999999971</c:v>
                </c:pt>
                <c:pt idx="91">
                  <c:v>-0.40404035899999968</c:v>
                </c:pt>
                <c:pt idx="92">
                  <c:v>-0.35353530799999966</c:v>
                </c:pt>
                <c:pt idx="93">
                  <c:v>-0.30303025699999964</c:v>
                </c:pt>
                <c:pt idx="94">
                  <c:v>-0.25252520599999961</c:v>
                </c:pt>
                <c:pt idx="95">
                  <c:v>-0.20202015499999959</c:v>
                </c:pt>
                <c:pt idx="96">
                  <c:v>-0.15151510399999957</c:v>
                </c:pt>
                <c:pt idx="97">
                  <c:v>-0.10101005299999954</c:v>
                </c:pt>
                <c:pt idx="98">
                  <c:v>-5.0505001999999521E-2</c:v>
                </c:pt>
                <c:pt idx="99">
                  <c:v>4.90000005015645E-8</c:v>
                </c:pt>
                <c:pt idx="100">
                  <c:v>0</c:v>
                </c:pt>
                <c:pt idx="101">
                  <c:v>5.0505100000000525E-2</c:v>
                </c:pt>
                <c:pt idx="102">
                  <c:v>0.10101015100000055</c:v>
                </c:pt>
                <c:pt idx="103">
                  <c:v>0.15151520200000057</c:v>
                </c:pt>
                <c:pt idx="104">
                  <c:v>0.20202025300000059</c:v>
                </c:pt>
                <c:pt idx="105">
                  <c:v>0.25252530400000062</c:v>
                </c:pt>
                <c:pt idx="106">
                  <c:v>0.30303035500000064</c:v>
                </c:pt>
                <c:pt idx="107">
                  <c:v>0.35353540600000066</c:v>
                </c:pt>
                <c:pt idx="108">
                  <c:v>0.4040404569999998</c:v>
                </c:pt>
                <c:pt idx="109">
                  <c:v>0.45454550799999982</c:v>
                </c:pt>
                <c:pt idx="110">
                  <c:v>0.50505055899999984</c:v>
                </c:pt>
                <c:pt idx="111">
                  <c:v>0.55555560999999987</c:v>
                </c:pt>
                <c:pt idx="112">
                  <c:v>0.60606066099999989</c:v>
                </c:pt>
                <c:pt idx="113">
                  <c:v>0.65656571199999991</c:v>
                </c:pt>
                <c:pt idx="114">
                  <c:v>0.70707076299999994</c:v>
                </c:pt>
                <c:pt idx="115">
                  <c:v>0.75757581399999996</c:v>
                </c:pt>
                <c:pt idx="116">
                  <c:v>0.80808086499999998</c:v>
                </c:pt>
                <c:pt idx="117">
                  <c:v>0.858585916</c:v>
                </c:pt>
                <c:pt idx="118">
                  <c:v>0.90909096700000003</c:v>
                </c:pt>
                <c:pt idx="119">
                  <c:v>0.95959601800000005</c:v>
                </c:pt>
                <c:pt idx="120">
                  <c:v>1</c:v>
                </c:pt>
                <c:pt idx="121">
                  <c:v>1.0101010690000001</c:v>
                </c:pt>
                <c:pt idx="122">
                  <c:v>1.0606061200000001</c:v>
                </c:pt>
                <c:pt idx="123">
                  <c:v>1.1111111710000001</c:v>
                </c:pt>
                <c:pt idx="124">
                  <c:v>1.1616162220000001</c:v>
                </c:pt>
                <c:pt idx="125">
                  <c:v>1.2121212730000002</c:v>
                </c:pt>
                <c:pt idx="126">
                  <c:v>1.2626263240000002</c:v>
                </c:pt>
                <c:pt idx="127">
                  <c:v>1.3131313750000002</c:v>
                </c:pt>
                <c:pt idx="128">
                  <c:v>1.3636364260000002</c:v>
                </c:pt>
                <c:pt idx="129">
                  <c:v>1.4141414770000003</c:v>
                </c:pt>
                <c:pt idx="130">
                  <c:v>1.4646465280000003</c:v>
                </c:pt>
                <c:pt idx="131">
                  <c:v>1.5151515790000003</c:v>
                </c:pt>
                <c:pt idx="132">
                  <c:v>1.5656566300000003</c:v>
                </c:pt>
                <c:pt idx="133">
                  <c:v>1.6161616810000003</c:v>
                </c:pt>
                <c:pt idx="134">
                  <c:v>1.6666667320000004</c:v>
                </c:pt>
                <c:pt idx="135">
                  <c:v>1.7171717830000004</c:v>
                </c:pt>
                <c:pt idx="136">
                  <c:v>1.7676768340000004</c:v>
                </c:pt>
                <c:pt idx="137">
                  <c:v>1.8181818850000004</c:v>
                </c:pt>
                <c:pt idx="138">
                  <c:v>1.8686869360000005</c:v>
                </c:pt>
                <c:pt idx="139">
                  <c:v>1.9191919870000005</c:v>
                </c:pt>
                <c:pt idx="140">
                  <c:v>1.9696970380000005</c:v>
                </c:pt>
                <c:pt idx="141">
                  <c:v>2</c:v>
                </c:pt>
                <c:pt idx="142">
                  <c:v>2.0202020890000005</c:v>
                </c:pt>
                <c:pt idx="143">
                  <c:v>2.0707071400000006</c:v>
                </c:pt>
                <c:pt idx="144">
                  <c:v>2.1212121910000006</c:v>
                </c:pt>
                <c:pt idx="145">
                  <c:v>2.1717172420000006</c:v>
                </c:pt>
                <c:pt idx="146">
                  <c:v>2.2222222930000006</c:v>
                </c:pt>
                <c:pt idx="147">
                  <c:v>2.2727273440000006</c:v>
                </c:pt>
                <c:pt idx="148">
                  <c:v>2.3232323950000007</c:v>
                </c:pt>
                <c:pt idx="149">
                  <c:v>2.3737374460000007</c:v>
                </c:pt>
                <c:pt idx="150">
                  <c:v>2.4242424970000007</c:v>
                </c:pt>
                <c:pt idx="151">
                  <c:v>2.4747475480000007</c:v>
                </c:pt>
                <c:pt idx="152">
                  <c:v>2.5252525990000008</c:v>
                </c:pt>
                <c:pt idx="153">
                  <c:v>2.5757576499999999</c:v>
                </c:pt>
                <c:pt idx="154">
                  <c:v>2.6262627009999999</c:v>
                </c:pt>
                <c:pt idx="155">
                  <c:v>2.6767677519999999</c:v>
                </c:pt>
                <c:pt idx="156">
                  <c:v>2.727272803</c:v>
                </c:pt>
                <c:pt idx="157">
                  <c:v>2.777777854</c:v>
                </c:pt>
                <c:pt idx="158">
                  <c:v>2.828282905</c:v>
                </c:pt>
                <c:pt idx="159">
                  <c:v>2.878787956</c:v>
                </c:pt>
                <c:pt idx="160">
                  <c:v>2.9292930070000001</c:v>
                </c:pt>
                <c:pt idx="161">
                  <c:v>2.9797980580000001</c:v>
                </c:pt>
                <c:pt idx="162">
                  <c:v>3</c:v>
                </c:pt>
                <c:pt idx="163">
                  <c:v>3.0303031090000001</c:v>
                </c:pt>
                <c:pt idx="164">
                  <c:v>3.0808081600000001</c:v>
                </c:pt>
                <c:pt idx="165">
                  <c:v>3.1313132110000002</c:v>
                </c:pt>
                <c:pt idx="166">
                  <c:v>3.1818182620000002</c:v>
                </c:pt>
                <c:pt idx="167">
                  <c:v>3.2323233130000002</c:v>
                </c:pt>
                <c:pt idx="168">
                  <c:v>3.2828283640000002</c:v>
                </c:pt>
                <c:pt idx="169">
                  <c:v>3.3333334150000002</c:v>
                </c:pt>
                <c:pt idx="170">
                  <c:v>3.3838384660000003</c:v>
                </c:pt>
                <c:pt idx="171">
                  <c:v>3.4343435170000003</c:v>
                </c:pt>
                <c:pt idx="172">
                  <c:v>3.4848485680000003</c:v>
                </c:pt>
                <c:pt idx="173">
                  <c:v>3.5353536190000003</c:v>
                </c:pt>
                <c:pt idx="174">
                  <c:v>3.5858586700000004</c:v>
                </c:pt>
                <c:pt idx="175">
                  <c:v>3.6363637210000004</c:v>
                </c:pt>
                <c:pt idx="176">
                  <c:v>3.6868687720000004</c:v>
                </c:pt>
                <c:pt idx="177">
                  <c:v>3.7373738230000004</c:v>
                </c:pt>
                <c:pt idx="178">
                  <c:v>3.7878788740000005</c:v>
                </c:pt>
                <c:pt idx="179">
                  <c:v>3.8383839250000005</c:v>
                </c:pt>
                <c:pt idx="180">
                  <c:v>3.8888889760000005</c:v>
                </c:pt>
                <c:pt idx="181">
                  <c:v>3.9393940270000005</c:v>
                </c:pt>
                <c:pt idx="182">
                  <c:v>3.9898990780000005</c:v>
                </c:pt>
                <c:pt idx="183">
                  <c:v>4</c:v>
                </c:pt>
                <c:pt idx="184">
                  <c:v>4.0404041290000006</c:v>
                </c:pt>
                <c:pt idx="185">
                  <c:v>4.0909091800000006</c:v>
                </c:pt>
                <c:pt idx="186">
                  <c:v>4.1414142310000006</c:v>
                </c:pt>
                <c:pt idx="187">
                  <c:v>4.1919192820000006</c:v>
                </c:pt>
                <c:pt idx="188">
                  <c:v>4.2424243330000007</c:v>
                </c:pt>
                <c:pt idx="189">
                  <c:v>4.2929293840000007</c:v>
                </c:pt>
                <c:pt idx="190">
                  <c:v>4.3434344350000007</c:v>
                </c:pt>
                <c:pt idx="191">
                  <c:v>4.3939394860000007</c:v>
                </c:pt>
                <c:pt idx="192">
                  <c:v>4.4444445370000008</c:v>
                </c:pt>
                <c:pt idx="193">
                  <c:v>4.4949495880000008</c:v>
                </c:pt>
                <c:pt idx="194">
                  <c:v>4.5454546390000008</c:v>
                </c:pt>
                <c:pt idx="195">
                  <c:v>4.5959596900000008</c:v>
                </c:pt>
                <c:pt idx="196">
                  <c:v>4.6464647410000008</c:v>
                </c:pt>
                <c:pt idx="197">
                  <c:v>4.6969697920000009</c:v>
                </c:pt>
                <c:pt idx="198">
                  <c:v>4.7474748430000009</c:v>
                </c:pt>
                <c:pt idx="199">
                  <c:v>4.7979798940000009</c:v>
                </c:pt>
                <c:pt idx="200">
                  <c:v>4.8484849450000009</c:v>
                </c:pt>
                <c:pt idx="201">
                  <c:v>4.898989996000001</c:v>
                </c:pt>
                <c:pt idx="202">
                  <c:v>5</c:v>
                </c:pt>
              </c:numCache>
            </c:numRef>
          </c:xVal>
          <c:yVal>
            <c:numRef>
              <c:f>'simple- graph'!$J$2:$J$204</c:f>
              <c:numCache>
                <c:formatCode>General</c:formatCode>
                <c:ptCount val="203"/>
                <c:pt idx="100">
                  <c:v>0</c:v>
                </c:pt>
                <c:pt idx="120">
                  <c:v>8.33</c:v>
                </c:pt>
                <c:pt idx="141">
                  <c:v>16.670000000000002</c:v>
                </c:pt>
                <c:pt idx="162">
                  <c:v>33.33</c:v>
                </c:pt>
                <c:pt idx="183">
                  <c:v>58.33</c:v>
                </c:pt>
                <c:pt idx="202">
                  <c:v>100</c:v>
                </c:pt>
              </c:numCache>
            </c:numRef>
          </c:yVal>
          <c:smooth val="0"/>
        </c:ser>
        <c:ser>
          <c:idx val="9"/>
          <c:order val="9"/>
          <c:tx>
            <c:strRef>
              <c:f>'simple- graph'!$K$1</c:f>
              <c:strCache>
                <c:ptCount val="1"/>
                <c:pt idx="0">
                  <c:v>br E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CCFFFF"/>
              </a:solidFill>
              <a:ln>
                <a:solidFill>
                  <a:srgbClr val="CCFFFF"/>
                </a:solidFill>
                <a:prstDash val="solid"/>
              </a:ln>
            </c:spPr>
          </c:marker>
          <c:xVal>
            <c:numRef>
              <c:f>'simple- graph'!$A$2:$A$204</c:f>
              <c:numCache>
                <c:formatCode>General</c:formatCode>
                <c:ptCount val="203"/>
                <c:pt idx="0">
                  <c:v>-5</c:v>
                </c:pt>
                <c:pt idx="1">
                  <c:v>-4.949494949</c:v>
                </c:pt>
                <c:pt idx="2">
                  <c:v>-4.898989898</c:v>
                </c:pt>
                <c:pt idx="3">
                  <c:v>-4.8484848469999999</c:v>
                </c:pt>
                <c:pt idx="4">
                  <c:v>-4.7979797959999999</c:v>
                </c:pt>
                <c:pt idx="5">
                  <c:v>-4.7474747449999999</c:v>
                </c:pt>
                <c:pt idx="6">
                  <c:v>-4.6969696939999999</c:v>
                </c:pt>
                <c:pt idx="7">
                  <c:v>-4.6464646429999998</c:v>
                </c:pt>
                <c:pt idx="8">
                  <c:v>-4.5959595919999998</c:v>
                </c:pt>
                <c:pt idx="9">
                  <c:v>-4.5454545409999998</c:v>
                </c:pt>
                <c:pt idx="10">
                  <c:v>-4.4949494899999998</c:v>
                </c:pt>
                <c:pt idx="11">
                  <c:v>-4.4444444389999997</c:v>
                </c:pt>
                <c:pt idx="12">
                  <c:v>-4.3939393879999997</c:v>
                </c:pt>
                <c:pt idx="13">
                  <c:v>-4.3434343369999997</c:v>
                </c:pt>
                <c:pt idx="14">
                  <c:v>-4.2929292859999997</c:v>
                </c:pt>
                <c:pt idx="15">
                  <c:v>-4.2424242349999997</c:v>
                </c:pt>
                <c:pt idx="16">
                  <c:v>-4.1919191839999996</c:v>
                </c:pt>
                <c:pt idx="17">
                  <c:v>-4.1414141329999996</c:v>
                </c:pt>
                <c:pt idx="18">
                  <c:v>-4.0909090819999996</c:v>
                </c:pt>
                <c:pt idx="19">
                  <c:v>-4.0404040309999996</c:v>
                </c:pt>
                <c:pt idx="20">
                  <c:v>-3.98989898</c:v>
                </c:pt>
                <c:pt idx="21">
                  <c:v>-3.939393929</c:v>
                </c:pt>
                <c:pt idx="22">
                  <c:v>-3.8888888779999999</c:v>
                </c:pt>
                <c:pt idx="23">
                  <c:v>-3.8383838269999999</c:v>
                </c:pt>
                <c:pt idx="24">
                  <c:v>-3.7878787759999999</c:v>
                </c:pt>
                <c:pt idx="25">
                  <c:v>-3.7373737249999999</c:v>
                </c:pt>
                <c:pt idx="26">
                  <c:v>-3.6868686739999998</c:v>
                </c:pt>
                <c:pt idx="27">
                  <c:v>-3.6363636230000003</c:v>
                </c:pt>
                <c:pt idx="28">
                  <c:v>-3.5858585720000002</c:v>
                </c:pt>
                <c:pt idx="29">
                  <c:v>-3.5353535210000002</c:v>
                </c:pt>
                <c:pt idx="30">
                  <c:v>-3.4848484700000002</c:v>
                </c:pt>
                <c:pt idx="31">
                  <c:v>-3.4343434190000002</c:v>
                </c:pt>
                <c:pt idx="32">
                  <c:v>-3.3838383680000002</c:v>
                </c:pt>
                <c:pt idx="33">
                  <c:v>-3.3333333170000001</c:v>
                </c:pt>
                <c:pt idx="34">
                  <c:v>-3.2828282660000001</c:v>
                </c:pt>
                <c:pt idx="35">
                  <c:v>-3.2323232150000001</c:v>
                </c:pt>
                <c:pt idx="36">
                  <c:v>-3.1818181640000001</c:v>
                </c:pt>
                <c:pt idx="37">
                  <c:v>-3.131313113</c:v>
                </c:pt>
                <c:pt idx="38">
                  <c:v>-3.080808062</c:v>
                </c:pt>
                <c:pt idx="39">
                  <c:v>-3.030303011</c:v>
                </c:pt>
                <c:pt idx="40">
                  <c:v>-2.97979796</c:v>
                </c:pt>
                <c:pt idx="41">
                  <c:v>-2.9292929089999999</c:v>
                </c:pt>
                <c:pt idx="42">
                  <c:v>-2.8787878579999999</c:v>
                </c:pt>
                <c:pt idx="43">
                  <c:v>-2.8282828069999999</c:v>
                </c:pt>
                <c:pt idx="44">
                  <c:v>-2.7777777559999999</c:v>
                </c:pt>
                <c:pt idx="45">
                  <c:v>-2.7272727049999999</c:v>
                </c:pt>
                <c:pt idx="46">
                  <c:v>-2.6767676539999998</c:v>
                </c:pt>
                <c:pt idx="47">
                  <c:v>-2.6262626029999998</c:v>
                </c:pt>
                <c:pt idx="48">
                  <c:v>-2.5757575519999998</c:v>
                </c:pt>
                <c:pt idx="49">
                  <c:v>-2.5252525009999998</c:v>
                </c:pt>
                <c:pt idx="50">
                  <c:v>-2.4747474499999997</c:v>
                </c:pt>
                <c:pt idx="51">
                  <c:v>-2.4242423989999997</c:v>
                </c:pt>
                <c:pt idx="52">
                  <c:v>-2.3737373479999997</c:v>
                </c:pt>
                <c:pt idx="53">
                  <c:v>-2.3232322969999997</c:v>
                </c:pt>
                <c:pt idx="54">
                  <c:v>-2.2727272460000001</c:v>
                </c:pt>
                <c:pt idx="55">
                  <c:v>-2.2222221950000001</c:v>
                </c:pt>
                <c:pt idx="56">
                  <c:v>-2.171717144</c:v>
                </c:pt>
                <c:pt idx="57">
                  <c:v>-2.121212093</c:v>
                </c:pt>
                <c:pt idx="58">
                  <c:v>-2.070707042</c:v>
                </c:pt>
                <c:pt idx="59">
                  <c:v>-2.020201991</c:v>
                </c:pt>
                <c:pt idx="60">
                  <c:v>-1.96969694</c:v>
                </c:pt>
                <c:pt idx="61">
                  <c:v>-1.9191918889999999</c:v>
                </c:pt>
                <c:pt idx="62">
                  <c:v>-1.8686868379999999</c:v>
                </c:pt>
                <c:pt idx="63">
                  <c:v>-1.8181817869999999</c:v>
                </c:pt>
                <c:pt idx="64">
                  <c:v>-1.7676767359999999</c:v>
                </c:pt>
                <c:pt idx="65">
                  <c:v>-1.7171716849999998</c:v>
                </c:pt>
                <c:pt idx="66">
                  <c:v>-1.6666666339999998</c:v>
                </c:pt>
                <c:pt idx="67">
                  <c:v>-1.6161615829999998</c:v>
                </c:pt>
                <c:pt idx="68">
                  <c:v>-1.5656565319999998</c:v>
                </c:pt>
                <c:pt idx="69">
                  <c:v>-1.5151514809999997</c:v>
                </c:pt>
                <c:pt idx="70">
                  <c:v>-1.4646464299999997</c:v>
                </c:pt>
                <c:pt idx="71">
                  <c:v>-1.4141413789999997</c:v>
                </c:pt>
                <c:pt idx="72">
                  <c:v>-1.3636363279999997</c:v>
                </c:pt>
                <c:pt idx="73">
                  <c:v>-1.3131312769999997</c:v>
                </c:pt>
                <c:pt idx="74">
                  <c:v>-1.2626262259999996</c:v>
                </c:pt>
                <c:pt idx="75">
                  <c:v>-1.2121211750000001</c:v>
                </c:pt>
                <c:pt idx="76">
                  <c:v>-1.161616124</c:v>
                </c:pt>
                <c:pt idx="77">
                  <c:v>-1.111111073</c:v>
                </c:pt>
                <c:pt idx="78">
                  <c:v>-1.060606022</c:v>
                </c:pt>
                <c:pt idx="79">
                  <c:v>-1.010100971</c:v>
                </c:pt>
                <c:pt idx="80">
                  <c:v>-0.95959591999999994</c:v>
                </c:pt>
                <c:pt idx="81">
                  <c:v>-0.90909086899999991</c:v>
                </c:pt>
                <c:pt idx="82">
                  <c:v>-0.85858581799999989</c:v>
                </c:pt>
                <c:pt idx="83">
                  <c:v>-0.80808076699999987</c:v>
                </c:pt>
                <c:pt idx="84">
                  <c:v>-0.75757571599999984</c:v>
                </c:pt>
                <c:pt idx="85">
                  <c:v>-0.70707066499999982</c:v>
                </c:pt>
                <c:pt idx="86">
                  <c:v>-0.6565656139999998</c:v>
                </c:pt>
                <c:pt idx="87">
                  <c:v>-0.60606056299999977</c:v>
                </c:pt>
                <c:pt idx="88">
                  <c:v>-0.55555551199999975</c:v>
                </c:pt>
                <c:pt idx="89">
                  <c:v>-0.50505046099999973</c:v>
                </c:pt>
                <c:pt idx="90">
                  <c:v>-0.45454540999999971</c:v>
                </c:pt>
                <c:pt idx="91">
                  <c:v>-0.40404035899999968</c:v>
                </c:pt>
                <c:pt idx="92">
                  <c:v>-0.35353530799999966</c:v>
                </c:pt>
                <c:pt idx="93">
                  <c:v>-0.30303025699999964</c:v>
                </c:pt>
                <c:pt idx="94">
                  <c:v>-0.25252520599999961</c:v>
                </c:pt>
                <c:pt idx="95">
                  <c:v>-0.20202015499999959</c:v>
                </c:pt>
                <c:pt idx="96">
                  <c:v>-0.15151510399999957</c:v>
                </c:pt>
                <c:pt idx="97">
                  <c:v>-0.10101005299999954</c:v>
                </c:pt>
                <c:pt idx="98">
                  <c:v>-5.0505001999999521E-2</c:v>
                </c:pt>
                <c:pt idx="99">
                  <c:v>4.90000005015645E-8</c:v>
                </c:pt>
                <c:pt idx="100">
                  <c:v>0</c:v>
                </c:pt>
                <c:pt idx="101">
                  <c:v>5.0505100000000525E-2</c:v>
                </c:pt>
                <c:pt idx="102">
                  <c:v>0.10101015100000055</c:v>
                </c:pt>
                <c:pt idx="103">
                  <c:v>0.15151520200000057</c:v>
                </c:pt>
                <c:pt idx="104">
                  <c:v>0.20202025300000059</c:v>
                </c:pt>
                <c:pt idx="105">
                  <c:v>0.25252530400000062</c:v>
                </c:pt>
                <c:pt idx="106">
                  <c:v>0.30303035500000064</c:v>
                </c:pt>
                <c:pt idx="107">
                  <c:v>0.35353540600000066</c:v>
                </c:pt>
                <c:pt idx="108">
                  <c:v>0.4040404569999998</c:v>
                </c:pt>
                <c:pt idx="109">
                  <c:v>0.45454550799999982</c:v>
                </c:pt>
                <c:pt idx="110">
                  <c:v>0.50505055899999984</c:v>
                </c:pt>
                <c:pt idx="111">
                  <c:v>0.55555560999999987</c:v>
                </c:pt>
                <c:pt idx="112">
                  <c:v>0.60606066099999989</c:v>
                </c:pt>
                <c:pt idx="113">
                  <c:v>0.65656571199999991</c:v>
                </c:pt>
                <c:pt idx="114">
                  <c:v>0.70707076299999994</c:v>
                </c:pt>
                <c:pt idx="115">
                  <c:v>0.75757581399999996</c:v>
                </c:pt>
                <c:pt idx="116">
                  <c:v>0.80808086499999998</c:v>
                </c:pt>
                <c:pt idx="117">
                  <c:v>0.858585916</c:v>
                </c:pt>
                <c:pt idx="118">
                  <c:v>0.90909096700000003</c:v>
                </c:pt>
                <c:pt idx="119">
                  <c:v>0.95959601800000005</c:v>
                </c:pt>
                <c:pt idx="120">
                  <c:v>1</c:v>
                </c:pt>
                <c:pt idx="121">
                  <c:v>1.0101010690000001</c:v>
                </c:pt>
                <c:pt idx="122">
                  <c:v>1.0606061200000001</c:v>
                </c:pt>
                <c:pt idx="123">
                  <c:v>1.1111111710000001</c:v>
                </c:pt>
                <c:pt idx="124">
                  <c:v>1.1616162220000001</c:v>
                </c:pt>
                <c:pt idx="125">
                  <c:v>1.2121212730000002</c:v>
                </c:pt>
                <c:pt idx="126">
                  <c:v>1.2626263240000002</c:v>
                </c:pt>
                <c:pt idx="127">
                  <c:v>1.3131313750000002</c:v>
                </c:pt>
                <c:pt idx="128">
                  <c:v>1.3636364260000002</c:v>
                </c:pt>
                <c:pt idx="129">
                  <c:v>1.4141414770000003</c:v>
                </c:pt>
                <c:pt idx="130">
                  <c:v>1.4646465280000003</c:v>
                </c:pt>
                <c:pt idx="131">
                  <c:v>1.5151515790000003</c:v>
                </c:pt>
                <c:pt idx="132">
                  <c:v>1.5656566300000003</c:v>
                </c:pt>
                <c:pt idx="133">
                  <c:v>1.6161616810000003</c:v>
                </c:pt>
                <c:pt idx="134">
                  <c:v>1.6666667320000004</c:v>
                </c:pt>
                <c:pt idx="135">
                  <c:v>1.7171717830000004</c:v>
                </c:pt>
                <c:pt idx="136">
                  <c:v>1.7676768340000004</c:v>
                </c:pt>
                <c:pt idx="137">
                  <c:v>1.8181818850000004</c:v>
                </c:pt>
                <c:pt idx="138">
                  <c:v>1.8686869360000005</c:v>
                </c:pt>
                <c:pt idx="139">
                  <c:v>1.9191919870000005</c:v>
                </c:pt>
                <c:pt idx="140">
                  <c:v>1.9696970380000005</c:v>
                </c:pt>
                <c:pt idx="141">
                  <c:v>2</c:v>
                </c:pt>
                <c:pt idx="142">
                  <c:v>2.0202020890000005</c:v>
                </c:pt>
                <c:pt idx="143">
                  <c:v>2.0707071400000006</c:v>
                </c:pt>
                <c:pt idx="144">
                  <c:v>2.1212121910000006</c:v>
                </c:pt>
                <c:pt idx="145">
                  <c:v>2.1717172420000006</c:v>
                </c:pt>
                <c:pt idx="146">
                  <c:v>2.2222222930000006</c:v>
                </c:pt>
                <c:pt idx="147">
                  <c:v>2.2727273440000006</c:v>
                </c:pt>
                <c:pt idx="148">
                  <c:v>2.3232323950000007</c:v>
                </c:pt>
                <c:pt idx="149">
                  <c:v>2.3737374460000007</c:v>
                </c:pt>
                <c:pt idx="150">
                  <c:v>2.4242424970000007</c:v>
                </c:pt>
                <c:pt idx="151">
                  <c:v>2.4747475480000007</c:v>
                </c:pt>
                <c:pt idx="152">
                  <c:v>2.5252525990000008</c:v>
                </c:pt>
                <c:pt idx="153">
                  <c:v>2.5757576499999999</c:v>
                </c:pt>
                <c:pt idx="154">
                  <c:v>2.6262627009999999</c:v>
                </c:pt>
                <c:pt idx="155">
                  <c:v>2.6767677519999999</c:v>
                </c:pt>
                <c:pt idx="156">
                  <c:v>2.727272803</c:v>
                </c:pt>
                <c:pt idx="157">
                  <c:v>2.777777854</c:v>
                </c:pt>
                <c:pt idx="158">
                  <c:v>2.828282905</c:v>
                </c:pt>
                <c:pt idx="159">
                  <c:v>2.878787956</c:v>
                </c:pt>
                <c:pt idx="160">
                  <c:v>2.9292930070000001</c:v>
                </c:pt>
                <c:pt idx="161">
                  <c:v>2.9797980580000001</c:v>
                </c:pt>
                <c:pt idx="162">
                  <c:v>3</c:v>
                </c:pt>
                <c:pt idx="163">
                  <c:v>3.0303031090000001</c:v>
                </c:pt>
                <c:pt idx="164">
                  <c:v>3.0808081600000001</c:v>
                </c:pt>
                <c:pt idx="165">
                  <c:v>3.1313132110000002</c:v>
                </c:pt>
                <c:pt idx="166">
                  <c:v>3.1818182620000002</c:v>
                </c:pt>
                <c:pt idx="167">
                  <c:v>3.2323233130000002</c:v>
                </c:pt>
                <c:pt idx="168">
                  <c:v>3.2828283640000002</c:v>
                </c:pt>
                <c:pt idx="169">
                  <c:v>3.3333334150000002</c:v>
                </c:pt>
                <c:pt idx="170">
                  <c:v>3.3838384660000003</c:v>
                </c:pt>
                <c:pt idx="171">
                  <c:v>3.4343435170000003</c:v>
                </c:pt>
                <c:pt idx="172">
                  <c:v>3.4848485680000003</c:v>
                </c:pt>
                <c:pt idx="173">
                  <c:v>3.5353536190000003</c:v>
                </c:pt>
                <c:pt idx="174">
                  <c:v>3.5858586700000004</c:v>
                </c:pt>
                <c:pt idx="175">
                  <c:v>3.6363637210000004</c:v>
                </c:pt>
                <c:pt idx="176">
                  <c:v>3.6868687720000004</c:v>
                </c:pt>
                <c:pt idx="177">
                  <c:v>3.7373738230000004</c:v>
                </c:pt>
                <c:pt idx="178">
                  <c:v>3.7878788740000005</c:v>
                </c:pt>
                <c:pt idx="179">
                  <c:v>3.8383839250000005</c:v>
                </c:pt>
                <c:pt idx="180">
                  <c:v>3.8888889760000005</c:v>
                </c:pt>
                <c:pt idx="181">
                  <c:v>3.9393940270000005</c:v>
                </c:pt>
                <c:pt idx="182">
                  <c:v>3.9898990780000005</c:v>
                </c:pt>
                <c:pt idx="183">
                  <c:v>4</c:v>
                </c:pt>
                <c:pt idx="184">
                  <c:v>4.0404041290000006</c:v>
                </c:pt>
                <c:pt idx="185">
                  <c:v>4.0909091800000006</c:v>
                </c:pt>
                <c:pt idx="186">
                  <c:v>4.1414142310000006</c:v>
                </c:pt>
                <c:pt idx="187">
                  <c:v>4.1919192820000006</c:v>
                </c:pt>
                <c:pt idx="188">
                  <c:v>4.2424243330000007</c:v>
                </c:pt>
                <c:pt idx="189">
                  <c:v>4.2929293840000007</c:v>
                </c:pt>
                <c:pt idx="190">
                  <c:v>4.3434344350000007</c:v>
                </c:pt>
                <c:pt idx="191">
                  <c:v>4.3939394860000007</c:v>
                </c:pt>
                <c:pt idx="192">
                  <c:v>4.4444445370000008</c:v>
                </c:pt>
                <c:pt idx="193">
                  <c:v>4.4949495880000008</c:v>
                </c:pt>
                <c:pt idx="194">
                  <c:v>4.5454546390000008</c:v>
                </c:pt>
                <c:pt idx="195">
                  <c:v>4.5959596900000008</c:v>
                </c:pt>
                <c:pt idx="196">
                  <c:v>4.6464647410000008</c:v>
                </c:pt>
                <c:pt idx="197">
                  <c:v>4.6969697920000009</c:v>
                </c:pt>
                <c:pt idx="198">
                  <c:v>4.7474748430000009</c:v>
                </c:pt>
                <c:pt idx="199">
                  <c:v>4.7979798940000009</c:v>
                </c:pt>
                <c:pt idx="200">
                  <c:v>4.8484849450000009</c:v>
                </c:pt>
                <c:pt idx="201">
                  <c:v>4.898989996000001</c:v>
                </c:pt>
                <c:pt idx="202">
                  <c:v>5</c:v>
                </c:pt>
              </c:numCache>
            </c:numRef>
          </c:xVal>
          <c:yVal>
            <c:numRef>
              <c:f>'simple- graph'!$K$2:$K$204</c:f>
              <c:numCache>
                <c:formatCode>General</c:formatCode>
                <c:ptCount val="203"/>
                <c:pt idx="100">
                  <c:v>0</c:v>
                </c:pt>
                <c:pt idx="120">
                  <c:v>0</c:v>
                </c:pt>
                <c:pt idx="141">
                  <c:v>25</c:v>
                </c:pt>
                <c:pt idx="162">
                  <c:v>41.67</c:v>
                </c:pt>
                <c:pt idx="183">
                  <c:v>91.67</c:v>
                </c:pt>
                <c:pt idx="202">
                  <c:v>83.33</c:v>
                </c:pt>
              </c:numCache>
            </c:numRef>
          </c:yVal>
          <c:smooth val="0"/>
        </c:ser>
        <c:ser>
          <c:idx val="10"/>
          <c:order val="10"/>
          <c:tx>
            <c:strRef>
              <c:f>'simple- graph'!$L$1</c:f>
              <c:strCache>
                <c:ptCount val="1"/>
                <c:pt idx="0">
                  <c:v>cc S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5"/>
            <c:spPr>
              <a:solidFill>
                <a:srgbClr val="CCFFCC"/>
              </a:solidFill>
              <a:ln>
                <a:solidFill>
                  <a:srgbClr val="CCFFCC"/>
                </a:solidFill>
                <a:prstDash val="solid"/>
              </a:ln>
            </c:spPr>
          </c:marker>
          <c:xVal>
            <c:numRef>
              <c:f>'simple- graph'!$A$2:$A$204</c:f>
              <c:numCache>
                <c:formatCode>General</c:formatCode>
                <c:ptCount val="203"/>
                <c:pt idx="0">
                  <c:v>-5</c:v>
                </c:pt>
                <c:pt idx="1">
                  <c:v>-4.949494949</c:v>
                </c:pt>
                <c:pt idx="2">
                  <c:v>-4.898989898</c:v>
                </c:pt>
                <c:pt idx="3">
                  <c:v>-4.8484848469999999</c:v>
                </c:pt>
                <c:pt idx="4">
                  <c:v>-4.7979797959999999</c:v>
                </c:pt>
                <c:pt idx="5">
                  <c:v>-4.7474747449999999</c:v>
                </c:pt>
                <c:pt idx="6">
                  <c:v>-4.6969696939999999</c:v>
                </c:pt>
                <c:pt idx="7">
                  <c:v>-4.6464646429999998</c:v>
                </c:pt>
                <c:pt idx="8">
                  <c:v>-4.5959595919999998</c:v>
                </c:pt>
                <c:pt idx="9">
                  <c:v>-4.5454545409999998</c:v>
                </c:pt>
                <c:pt idx="10">
                  <c:v>-4.4949494899999998</c:v>
                </c:pt>
                <c:pt idx="11">
                  <c:v>-4.4444444389999997</c:v>
                </c:pt>
                <c:pt idx="12">
                  <c:v>-4.3939393879999997</c:v>
                </c:pt>
                <c:pt idx="13">
                  <c:v>-4.3434343369999997</c:v>
                </c:pt>
                <c:pt idx="14">
                  <c:v>-4.2929292859999997</c:v>
                </c:pt>
                <c:pt idx="15">
                  <c:v>-4.2424242349999997</c:v>
                </c:pt>
                <c:pt idx="16">
                  <c:v>-4.1919191839999996</c:v>
                </c:pt>
                <c:pt idx="17">
                  <c:v>-4.1414141329999996</c:v>
                </c:pt>
                <c:pt idx="18">
                  <c:v>-4.0909090819999996</c:v>
                </c:pt>
                <c:pt idx="19">
                  <c:v>-4.0404040309999996</c:v>
                </c:pt>
                <c:pt idx="20">
                  <c:v>-3.98989898</c:v>
                </c:pt>
                <c:pt idx="21">
                  <c:v>-3.939393929</c:v>
                </c:pt>
                <c:pt idx="22">
                  <c:v>-3.8888888779999999</c:v>
                </c:pt>
                <c:pt idx="23">
                  <c:v>-3.8383838269999999</c:v>
                </c:pt>
                <c:pt idx="24">
                  <c:v>-3.7878787759999999</c:v>
                </c:pt>
                <c:pt idx="25">
                  <c:v>-3.7373737249999999</c:v>
                </c:pt>
                <c:pt idx="26">
                  <c:v>-3.6868686739999998</c:v>
                </c:pt>
                <c:pt idx="27">
                  <c:v>-3.6363636230000003</c:v>
                </c:pt>
                <c:pt idx="28">
                  <c:v>-3.5858585720000002</c:v>
                </c:pt>
                <c:pt idx="29">
                  <c:v>-3.5353535210000002</c:v>
                </c:pt>
                <c:pt idx="30">
                  <c:v>-3.4848484700000002</c:v>
                </c:pt>
                <c:pt idx="31">
                  <c:v>-3.4343434190000002</c:v>
                </c:pt>
                <c:pt idx="32">
                  <c:v>-3.3838383680000002</c:v>
                </c:pt>
                <c:pt idx="33">
                  <c:v>-3.3333333170000001</c:v>
                </c:pt>
                <c:pt idx="34">
                  <c:v>-3.2828282660000001</c:v>
                </c:pt>
                <c:pt idx="35">
                  <c:v>-3.2323232150000001</c:v>
                </c:pt>
                <c:pt idx="36">
                  <c:v>-3.1818181640000001</c:v>
                </c:pt>
                <c:pt idx="37">
                  <c:v>-3.131313113</c:v>
                </c:pt>
                <c:pt idx="38">
                  <c:v>-3.080808062</c:v>
                </c:pt>
                <c:pt idx="39">
                  <c:v>-3.030303011</c:v>
                </c:pt>
                <c:pt idx="40">
                  <c:v>-2.97979796</c:v>
                </c:pt>
                <c:pt idx="41">
                  <c:v>-2.9292929089999999</c:v>
                </c:pt>
                <c:pt idx="42">
                  <c:v>-2.8787878579999999</c:v>
                </c:pt>
                <c:pt idx="43">
                  <c:v>-2.8282828069999999</c:v>
                </c:pt>
                <c:pt idx="44">
                  <c:v>-2.7777777559999999</c:v>
                </c:pt>
                <c:pt idx="45">
                  <c:v>-2.7272727049999999</c:v>
                </c:pt>
                <c:pt idx="46">
                  <c:v>-2.6767676539999998</c:v>
                </c:pt>
                <c:pt idx="47">
                  <c:v>-2.6262626029999998</c:v>
                </c:pt>
                <c:pt idx="48">
                  <c:v>-2.5757575519999998</c:v>
                </c:pt>
                <c:pt idx="49">
                  <c:v>-2.5252525009999998</c:v>
                </c:pt>
                <c:pt idx="50">
                  <c:v>-2.4747474499999997</c:v>
                </c:pt>
                <c:pt idx="51">
                  <c:v>-2.4242423989999997</c:v>
                </c:pt>
                <c:pt idx="52">
                  <c:v>-2.3737373479999997</c:v>
                </c:pt>
                <c:pt idx="53">
                  <c:v>-2.3232322969999997</c:v>
                </c:pt>
                <c:pt idx="54">
                  <c:v>-2.2727272460000001</c:v>
                </c:pt>
                <c:pt idx="55">
                  <c:v>-2.2222221950000001</c:v>
                </c:pt>
                <c:pt idx="56">
                  <c:v>-2.171717144</c:v>
                </c:pt>
                <c:pt idx="57">
                  <c:v>-2.121212093</c:v>
                </c:pt>
                <c:pt idx="58">
                  <c:v>-2.070707042</c:v>
                </c:pt>
                <c:pt idx="59">
                  <c:v>-2.020201991</c:v>
                </c:pt>
                <c:pt idx="60">
                  <c:v>-1.96969694</c:v>
                </c:pt>
                <c:pt idx="61">
                  <c:v>-1.9191918889999999</c:v>
                </c:pt>
                <c:pt idx="62">
                  <c:v>-1.8686868379999999</c:v>
                </c:pt>
                <c:pt idx="63">
                  <c:v>-1.8181817869999999</c:v>
                </c:pt>
                <c:pt idx="64">
                  <c:v>-1.7676767359999999</c:v>
                </c:pt>
                <c:pt idx="65">
                  <c:v>-1.7171716849999998</c:v>
                </c:pt>
                <c:pt idx="66">
                  <c:v>-1.6666666339999998</c:v>
                </c:pt>
                <c:pt idx="67">
                  <c:v>-1.6161615829999998</c:v>
                </c:pt>
                <c:pt idx="68">
                  <c:v>-1.5656565319999998</c:v>
                </c:pt>
                <c:pt idx="69">
                  <c:v>-1.5151514809999997</c:v>
                </c:pt>
                <c:pt idx="70">
                  <c:v>-1.4646464299999997</c:v>
                </c:pt>
                <c:pt idx="71">
                  <c:v>-1.4141413789999997</c:v>
                </c:pt>
                <c:pt idx="72">
                  <c:v>-1.3636363279999997</c:v>
                </c:pt>
                <c:pt idx="73">
                  <c:v>-1.3131312769999997</c:v>
                </c:pt>
                <c:pt idx="74">
                  <c:v>-1.2626262259999996</c:v>
                </c:pt>
                <c:pt idx="75">
                  <c:v>-1.2121211750000001</c:v>
                </c:pt>
                <c:pt idx="76">
                  <c:v>-1.161616124</c:v>
                </c:pt>
                <c:pt idx="77">
                  <c:v>-1.111111073</c:v>
                </c:pt>
                <c:pt idx="78">
                  <c:v>-1.060606022</c:v>
                </c:pt>
                <c:pt idx="79">
                  <c:v>-1.010100971</c:v>
                </c:pt>
                <c:pt idx="80">
                  <c:v>-0.95959591999999994</c:v>
                </c:pt>
                <c:pt idx="81">
                  <c:v>-0.90909086899999991</c:v>
                </c:pt>
                <c:pt idx="82">
                  <c:v>-0.85858581799999989</c:v>
                </c:pt>
                <c:pt idx="83">
                  <c:v>-0.80808076699999987</c:v>
                </c:pt>
                <c:pt idx="84">
                  <c:v>-0.75757571599999984</c:v>
                </c:pt>
                <c:pt idx="85">
                  <c:v>-0.70707066499999982</c:v>
                </c:pt>
                <c:pt idx="86">
                  <c:v>-0.6565656139999998</c:v>
                </c:pt>
                <c:pt idx="87">
                  <c:v>-0.60606056299999977</c:v>
                </c:pt>
                <c:pt idx="88">
                  <c:v>-0.55555551199999975</c:v>
                </c:pt>
                <c:pt idx="89">
                  <c:v>-0.50505046099999973</c:v>
                </c:pt>
                <c:pt idx="90">
                  <c:v>-0.45454540999999971</c:v>
                </c:pt>
                <c:pt idx="91">
                  <c:v>-0.40404035899999968</c:v>
                </c:pt>
                <c:pt idx="92">
                  <c:v>-0.35353530799999966</c:v>
                </c:pt>
                <c:pt idx="93">
                  <c:v>-0.30303025699999964</c:v>
                </c:pt>
                <c:pt idx="94">
                  <c:v>-0.25252520599999961</c:v>
                </c:pt>
                <c:pt idx="95">
                  <c:v>-0.20202015499999959</c:v>
                </c:pt>
                <c:pt idx="96">
                  <c:v>-0.15151510399999957</c:v>
                </c:pt>
                <c:pt idx="97">
                  <c:v>-0.10101005299999954</c:v>
                </c:pt>
                <c:pt idx="98">
                  <c:v>-5.0505001999999521E-2</c:v>
                </c:pt>
                <c:pt idx="99">
                  <c:v>4.90000005015645E-8</c:v>
                </c:pt>
                <c:pt idx="100">
                  <c:v>0</c:v>
                </c:pt>
                <c:pt idx="101">
                  <c:v>5.0505100000000525E-2</c:v>
                </c:pt>
                <c:pt idx="102">
                  <c:v>0.10101015100000055</c:v>
                </c:pt>
                <c:pt idx="103">
                  <c:v>0.15151520200000057</c:v>
                </c:pt>
                <c:pt idx="104">
                  <c:v>0.20202025300000059</c:v>
                </c:pt>
                <c:pt idx="105">
                  <c:v>0.25252530400000062</c:v>
                </c:pt>
                <c:pt idx="106">
                  <c:v>0.30303035500000064</c:v>
                </c:pt>
                <c:pt idx="107">
                  <c:v>0.35353540600000066</c:v>
                </c:pt>
                <c:pt idx="108">
                  <c:v>0.4040404569999998</c:v>
                </c:pt>
                <c:pt idx="109">
                  <c:v>0.45454550799999982</c:v>
                </c:pt>
                <c:pt idx="110">
                  <c:v>0.50505055899999984</c:v>
                </c:pt>
                <c:pt idx="111">
                  <c:v>0.55555560999999987</c:v>
                </c:pt>
                <c:pt idx="112">
                  <c:v>0.60606066099999989</c:v>
                </c:pt>
                <c:pt idx="113">
                  <c:v>0.65656571199999991</c:v>
                </c:pt>
                <c:pt idx="114">
                  <c:v>0.70707076299999994</c:v>
                </c:pt>
                <c:pt idx="115">
                  <c:v>0.75757581399999996</c:v>
                </c:pt>
                <c:pt idx="116">
                  <c:v>0.80808086499999998</c:v>
                </c:pt>
                <c:pt idx="117">
                  <c:v>0.858585916</c:v>
                </c:pt>
                <c:pt idx="118">
                  <c:v>0.90909096700000003</c:v>
                </c:pt>
                <c:pt idx="119">
                  <c:v>0.95959601800000005</c:v>
                </c:pt>
                <c:pt idx="120">
                  <c:v>1</c:v>
                </c:pt>
                <c:pt idx="121">
                  <c:v>1.0101010690000001</c:v>
                </c:pt>
                <c:pt idx="122">
                  <c:v>1.0606061200000001</c:v>
                </c:pt>
                <c:pt idx="123">
                  <c:v>1.1111111710000001</c:v>
                </c:pt>
                <c:pt idx="124">
                  <c:v>1.1616162220000001</c:v>
                </c:pt>
                <c:pt idx="125">
                  <c:v>1.2121212730000002</c:v>
                </c:pt>
                <c:pt idx="126">
                  <c:v>1.2626263240000002</c:v>
                </c:pt>
                <c:pt idx="127">
                  <c:v>1.3131313750000002</c:v>
                </c:pt>
                <c:pt idx="128">
                  <c:v>1.3636364260000002</c:v>
                </c:pt>
                <c:pt idx="129">
                  <c:v>1.4141414770000003</c:v>
                </c:pt>
                <c:pt idx="130">
                  <c:v>1.4646465280000003</c:v>
                </c:pt>
                <c:pt idx="131">
                  <c:v>1.5151515790000003</c:v>
                </c:pt>
                <c:pt idx="132">
                  <c:v>1.5656566300000003</c:v>
                </c:pt>
                <c:pt idx="133">
                  <c:v>1.6161616810000003</c:v>
                </c:pt>
                <c:pt idx="134">
                  <c:v>1.6666667320000004</c:v>
                </c:pt>
                <c:pt idx="135">
                  <c:v>1.7171717830000004</c:v>
                </c:pt>
                <c:pt idx="136">
                  <c:v>1.7676768340000004</c:v>
                </c:pt>
                <c:pt idx="137">
                  <c:v>1.8181818850000004</c:v>
                </c:pt>
                <c:pt idx="138">
                  <c:v>1.8686869360000005</c:v>
                </c:pt>
                <c:pt idx="139">
                  <c:v>1.9191919870000005</c:v>
                </c:pt>
                <c:pt idx="140">
                  <c:v>1.9696970380000005</c:v>
                </c:pt>
                <c:pt idx="141">
                  <c:v>2</c:v>
                </c:pt>
                <c:pt idx="142">
                  <c:v>2.0202020890000005</c:v>
                </c:pt>
                <c:pt idx="143">
                  <c:v>2.0707071400000006</c:v>
                </c:pt>
                <c:pt idx="144">
                  <c:v>2.1212121910000006</c:v>
                </c:pt>
                <c:pt idx="145">
                  <c:v>2.1717172420000006</c:v>
                </c:pt>
                <c:pt idx="146">
                  <c:v>2.2222222930000006</c:v>
                </c:pt>
                <c:pt idx="147">
                  <c:v>2.2727273440000006</c:v>
                </c:pt>
                <c:pt idx="148">
                  <c:v>2.3232323950000007</c:v>
                </c:pt>
                <c:pt idx="149">
                  <c:v>2.3737374460000007</c:v>
                </c:pt>
                <c:pt idx="150">
                  <c:v>2.4242424970000007</c:v>
                </c:pt>
                <c:pt idx="151">
                  <c:v>2.4747475480000007</c:v>
                </c:pt>
                <c:pt idx="152">
                  <c:v>2.5252525990000008</c:v>
                </c:pt>
                <c:pt idx="153">
                  <c:v>2.5757576499999999</c:v>
                </c:pt>
                <c:pt idx="154">
                  <c:v>2.6262627009999999</c:v>
                </c:pt>
                <c:pt idx="155">
                  <c:v>2.6767677519999999</c:v>
                </c:pt>
                <c:pt idx="156">
                  <c:v>2.727272803</c:v>
                </c:pt>
                <c:pt idx="157">
                  <c:v>2.777777854</c:v>
                </c:pt>
                <c:pt idx="158">
                  <c:v>2.828282905</c:v>
                </c:pt>
                <c:pt idx="159">
                  <c:v>2.878787956</c:v>
                </c:pt>
                <c:pt idx="160">
                  <c:v>2.9292930070000001</c:v>
                </c:pt>
                <c:pt idx="161">
                  <c:v>2.9797980580000001</c:v>
                </c:pt>
                <c:pt idx="162">
                  <c:v>3</c:v>
                </c:pt>
                <c:pt idx="163">
                  <c:v>3.0303031090000001</c:v>
                </c:pt>
                <c:pt idx="164">
                  <c:v>3.0808081600000001</c:v>
                </c:pt>
                <c:pt idx="165">
                  <c:v>3.1313132110000002</c:v>
                </c:pt>
                <c:pt idx="166">
                  <c:v>3.1818182620000002</c:v>
                </c:pt>
                <c:pt idx="167">
                  <c:v>3.2323233130000002</c:v>
                </c:pt>
                <c:pt idx="168">
                  <c:v>3.2828283640000002</c:v>
                </c:pt>
                <c:pt idx="169">
                  <c:v>3.3333334150000002</c:v>
                </c:pt>
                <c:pt idx="170">
                  <c:v>3.3838384660000003</c:v>
                </c:pt>
                <c:pt idx="171">
                  <c:v>3.4343435170000003</c:v>
                </c:pt>
                <c:pt idx="172">
                  <c:v>3.4848485680000003</c:v>
                </c:pt>
                <c:pt idx="173">
                  <c:v>3.5353536190000003</c:v>
                </c:pt>
                <c:pt idx="174">
                  <c:v>3.5858586700000004</c:v>
                </c:pt>
                <c:pt idx="175">
                  <c:v>3.6363637210000004</c:v>
                </c:pt>
                <c:pt idx="176">
                  <c:v>3.6868687720000004</c:v>
                </c:pt>
                <c:pt idx="177">
                  <c:v>3.7373738230000004</c:v>
                </c:pt>
                <c:pt idx="178">
                  <c:v>3.7878788740000005</c:v>
                </c:pt>
                <c:pt idx="179">
                  <c:v>3.8383839250000005</c:v>
                </c:pt>
                <c:pt idx="180">
                  <c:v>3.8888889760000005</c:v>
                </c:pt>
                <c:pt idx="181">
                  <c:v>3.9393940270000005</c:v>
                </c:pt>
                <c:pt idx="182">
                  <c:v>3.9898990780000005</c:v>
                </c:pt>
                <c:pt idx="183">
                  <c:v>4</c:v>
                </c:pt>
                <c:pt idx="184">
                  <c:v>4.0404041290000006</c:v>
                </c:pt>
                <c:pt idx="185">
                  <c:v>4.0909091800000006</c:v>
                </c:pt>
                <c:pt idx="186">
                  <c:v>4.1414142310000006</c:v>
                </c:pt>
                <c:pt idx="187">
                  <c:v>4.1919192820000006</c:v>
                </c:pt>
                <c:pt idx="188">
                  <c:v>4.2424243330000007</c:v>
                </c:pt>
                <c:pt idx="189">
                  <c:v>4.2929293840000007</c:v>
                </c:pt>
                <c:pt idx="190">
                  <c:v>4.3434344350000007</c:v>
                </c:pt>
                <c:pt idx="191">
                  <c:v>4.3939394860000007</c:v>
                </c:pt>
                <c:pt idx="192">
                  <c:v>4.4444445370000008</c:v>
                </c:pt>
                <c:pt idx="193">
                  <c:v>4.4949495880000008</c:v>
                </c:pt>
                <c:pt idx="194">
                  <c:v>4.5454546390000008</c:v>
                </c:pt>
                <c:pt idx="195">
                  <c:v>4.5959596900000008</c:v>
                </c:pt>
                <c:pt idx="196">
                  <c:v>4.6464647410000008</c:v>
                </c:pt>
                <c:pt idx="197">
                  <c:v>4.6969697920000009</c:v>
                </c:pt>
                <c:pt idx="198">
                  <c:v>4.7474748430000009</c:v>
                </c:pt>
                <c:pt idx="199">
                  <c:v>4.7979798940000009</c:v>
                </c:pt>
                <c:pt idx="200">
                  <c:v>4.8484849450000009</c:v>
                </c:pt>
                <c:pt idx="201">
                  <c:v>4.898989996000001</c:v>
                </c:pt>
                <c:pt idx="202">
                  <c:v>5</c:v>
                </c:pt>
              </c:numCache>
            </c:numRef>
          </c:xVal>
          <c:yVal>
            <c:numRef>
              <c:f>'simple- graph'!$L$2:$L$204</c:f>
              <c:numCache>
                <c:formatCode>General</c:formatCode>
                <c:ptCount val="203"/>
                <c:pt idx="100">
                  <c:v>0</c:v>
                </c:pt>
                <c:pt idx="120">
                  <c:v>0</c:v>
                </c:pt>
                <c:pt idx="141">
                  <c:v>41.67</c:v>
                </c:pt>
                <c:pt idx="162">
                  <c:v>58.33</c:v>
                </c:pt>
                <c:pt idx="183">
                  <c:v>66.67</c:v>
                </c:pt>
                <c:pt idx="202">
                  <c:v>100</c:v>
                </c:pt>
              </c:numCache>
            </c:numRef>
          </c:yVal>
          <c:smooth val="0"/>
        </c:ser>
        <c:ser>
          <c:idx val="11"/>
          <c:order val="11"/>
          <c:tx>
            <c:strRef>
              <c:f>'simple- graph'!$M$1</c:f>
              <c:strCache>
                <c:ptCount val="1"/>
                <c:pt idx="0">
                  <c:v>cf E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5"/>
            <c:spPr>
              <a:solidFill>
                <a:srgbClr val="FFFF99"/>
              </a:solidFill>
              <a:ln>
                <a:solidFill>
                  <a:srgbClr val="FFFF99"/>
                </a:solidFill>
                <a:prstDash val="solid"/>
              </a:ln>
            </c:spPr>
          </c:marker>
          <c:xVal>
            <c:numRef>
              <c:f>'simple- graph'!$A$2:$A$204</c:f>
              <c:numCache>
                <c:formatCode>General</c:formatCode>
                <c:ptCount val="203"/>
                <c:pt idx="0">
                  <c:v>-5</c:v>
                </c:pt>
                <c:pt idx="1">
                  <c:v>-4.949494949</c:v>
                </c:pt>
                <c:pt idx="2">
                  <c:v>-4.898989898</c:v>
                </c:pt>
                <c:pt idx="3">
                  <c:v>-4.8484848469999999</c:v>
                </c:pt>
                <c:pt idx="4">
                  <c:v>-4.7979797959999999</c:v>
                </c:pt>
                <c:pt idx="5">
                  <c:v>-4.7474747449999999</c:v>
                </c:pt>
                <c:pt idx="6">
                  <c:v>-4.6969696939999999</c:v>
                </c:pt>
                <c:pt idx="7">
                  <c:v>-4.6464646429999998</c:v>
                </c:pt>
                <c:pt idx="8">
                  <c:v>-4.5959595919999998</c:v>
                </c:pt>
                <c:pt idx="9">
                  <c:v>-4.5454545409999998</c:v>
                </c:pt>
                <c:pt idx="10">
                  <c:v>-4.4949494899999998</c:v>
                </c:pt>
                <c:pt idx="11">
                  <c:v>-4.4444444389999997</c:v>
                </c:pt>
                <c:pt idx="12">
                  <c:v>-4.3939393879999997</c:v>
                </c:pt>
                <c:pt idx="13">
                  <c:v>-4.3434343369999997</c:v>
                </c:pt>
                <c:pt idx="14">
                  <c:v>-4.2929292859999997</c:v>
                </c:pt>
                <c:pt idx="15">
                  <c:v>-4.2424242349999997</c:v>
                </c:pt>
                <c:pt idx="16">
                  <c:v>-4.1919191839999996</c:v>
                </c:pt>
                <c:pt idx="17">
                  <c:v>-4.1414141329999996</c:v>
                </c:pt>
                <c:pt idx="18">
                  <c:v>-4.0909090819999996</c:v>
                </c:pt>
                <c:pt idx="19">
                  <c:v>-4.0404040309999996</c:v>
                </c:pt>
                <c:pt idx="20">
                  <c:v>-3.98989898</c:v>
                </c:pt>
                <c:pt idx="21">
                  <c:v>-3.939393929</c:v>
                </c:pt>
                <c:pt idx="22">
                  <c:v>-3.8888888779999999</c:v>
                </c:pt>
                <c:pt idx="23">
                  <c:v>-3.8383838269999999</c:v>
                </c:pt>
                <c:pt idx="24">
                  <c:v>-3.7878787759999999</c:v>
                </c:pt>
                <c:pt idx="25">
                  <c:v>-3.7373737249999999</c:v>
                </c:pt>
                <c:pt idx="26">
                  <c:v>-3.6868686739999998</c:v>
                </c:pt>
                <c:pt idx="27">
                  <c:v>-3.6363636230000003</c:v>
                </c:pt>
                <c:pt idx="28">
                  <c:v>-3.5858585720000002</c:v>
                </c:pt>
                <c:pt idx="29">
                  <c:v>-3.5353535210000002</c:v>
                </c:pt>
                <c:pt idx="30">
                  <c:v>-3.4848484700000002</c:v>
                </c:pt>
                <c:pt idx="31">
                  <c:v>-3.4343434190000002</c:v>
                </c:pt>
                <c:pt idx="32">
                  <c:v>-3.3838383680000002</c:v>
                </c:pt>
                <c:pt idx="33">
                  <c:v>-3.3333333170000001</c:v>
                </c:pt>
                <c:pt idx="34">
                  <c:v>-3.2828282660000001</c:v>
                </c:pt>
                <c:pt idx="35">
                  <c:v>-3.2323232150000001</c:v>
                </c:pt>
                <c:pt idx="36">
                  <c:v>-3.1818181640000001</c:v>
                </c:pt>
                <c:pt idx="37">
                  <c:v>-3.131313113</c:v>
                </c:pt>
                <c:pt idx="38">
                  <c:v>-3.080808062</c:v>
                </c:pt>
                <c:pt idx="39">
                  <c:v>-3.030303011</c:v>
                </c:pt>
                <c:pt idx="40">
                  <c:v>-2.97979796</c:v>
                </c:pt>
                <c:pt idx="41">
                  <c:v>-2.9292929089999999</c:v>
                </c:pt>
                <c:pt idx="42">
                  <c:v>-2.8787878579999999</c:v>
                </c:pt>
                <c:pt idx="43">
                  <c:v>-2.8282828069999999</c:v>
                </c:pt>
                <c:pt idx="44">
                  <c:v>-2.7777777559999999</c:v>
                </c:pt>
                <c:pt idx="45">
                  <c:v>-2.7272727049999999</c:v>
                </c:pt>
                <c:pt idx="46">
                  <c:v>-2.6767676539999998</c:v>
                </c:pt>
                <c:pt idx="47">
                  <c:v>-2.6262626029999998</c:v>
                </c:pt>
                <c:pt idx="48">
                  <c:v>-2.5757575519999998</c:v>
                </c:pt>
                <c:pt idx="49">
                  <c:v>-2.5252525009999998</c:v>
                </c:pt>
                <c:pt idx="50">
                  <c:v>-2.4747474499999997</c:v>
                </c:pt>
                <c:pt idx="51">
                  <c:v>-2.4242423989999997</c:v>
                </c:pt>
                <c:pt idx="52">
                  <c:v>-2.3737373479999997</c:v>
                </c:pt>
                <c:pt idx="53">
                  <c:v>-2.3232322969999997</c:v>
                </c:pt>
                <c:pt idx="54">
                  <c:v>-2.2727272460000001</c:v>
                </c:pt>
                <c:pt idx="55">
                  <c:v>-2.2222221950000001</c:v>
                </c:pt>
                <c:pt idx="56">
                  <c:v>-2.171717144</c:v>
                </c:pt>
                <c:pt idx="57">
                  <c:v>-2.121212093</c:v>
                </c:pt>
                <c:pt idx="58">
                  <c:v>-2.070707042</c:v>
                </c:pt>
                <c:pt idx="59">
                  <c:v>-2.020201991</c:v>
                </c:pt>
                <c:pt idx="60">
                  <c:v>-1.96969694</c:v>
                </c:pt>
                <c:pt idx="61">
                  <c:v>-1.9191918889999999</c:v>
                </c:pt>
                <c:pt idx="62">
                  <c:v>-1.8686868379999999</c:v>
                </c:pt>
                <c:pt idx="63">
                  <c:v>-1.8181817869999999</c:v>
                </c:pt>
                <c:pt idx="64">
                  <c:v>-1.7676767359999999</c:v>
                </c:pt>
                <c:pt idx="65">
                  <c:v>-1.7171716849999998</c:v>
                </c:pt>
                <c:pt idx="66">
                  <c:v>-1.6666666339999998</c:v>
                </c:pt>
                <c:pt idx="67">
                  <c:v>-1.6161615829999998</c:v>
                </c:pt>
                <c:pt idx="68">
                  <c:v>-1.5656565319999998</c:v>
                </c:pt>
                <c:pt idx="69">
                  <c:v>-1.5151514809999997</c:v>
                </c:pt>
                <c:pt idx="70">
                  <c:v>-1.4646464299999997</c:v>
                </c:pt>
                <c:pt idx="71">
                  <c:v>-1.4141413789999997</c:v>
                </c:pt>
                <c:pt idx="72">
                  <c:v>-1.3636363279999997</c:v>
                </c:pt>
                <c:pt idx="73">
                  <c:v>-1.3131312769999997</c:v>
                </c:pt>
                <c:pt idx="74">
                  <c:v>-1.2626262259999996</c:v>
                </c:pt>
                <c:pt idx="75">
                  <c:v>-1.2121211750000001</c:v>
                </c:pt>
                <c:pt idx="76">
                  <c:v>-1.161616124</c:v>
                </c:pt>
                <c:pt idx="77">
                  <c:v>-1.111111073</c:v>
                </c:pt>
                <c:pt idx="78">
                  <c:v>-1.060606022</c:v>
                </c:pt>
                <c:pt idx="79">
                  <c:v>-1.010100971</c:v>
                </c:pt>
                <c:pt idx="80">
                  <c:v>-0.95959591999999994</c:v>
                </c:pt>
                <c:pt idx="81">
                  <c:v>-0.90909086899999991</c:v>
                </c:pt>
                <c:pt idx="82">
                  <c:v>-0.85858581799999989</c:v>
                </c:pt>
                <c:pt idx="83">
                  <c:v>-0.80808076699999987</c:v>
                </c:pt>
                <c:pt idx="84">
                  <c:v>-0.75757571599999984</c:v>
                </c:pt>
                <c:pt idx="85">
                  <c:v>-0.70707066499999982</c:v>
                </c:pt>
                <c:pt idx="86">
                  <c:v>-0.6565656139999998</c:v>
                </c:pt>
                <c:pt idx="87">
                  <c:v>-0.60606056299999977</c:v>
                </c:pt>
                <c:pt idx="88">
                  <c:v>-0.55555551199999975</c:v>
                </c:pt>
                <c:pt idx="89">
                  <c:v>-0.50505046099999973</c:v>
                </c:pt>
                <c:pt idx="90">
                  <c:v>-0.45454540999999971</c:v>
                </c:pt>
                <c:pt idx="91">
                  <c:v>-0.40404035899999968</c:v>
                </c:pt>
                <c:pt idx="92">
                  <c:v>-0.35353530799999966</c:v>
                </c:pt>
                <c:pt idx="93">
                  <c:v>-0.30303025699999964</c:v>
                </c:pt>
                <c:pt idx="94">
                  <c:v>-0.25252520599999961</c:v>
                </c:pt>
                <c:pt idx="95">
                  <c:v>-0.20202015499999959</c:v>
                </c:pt>
                <c:pt idx="96">
                  <c:v>-0.15151510399999957</c:v>
                </c:pt>
                <c:pt idx="97">
                  <c:v>-0.10101005299999954</c:v>
                </c:pt>
                <c:pt idx="98">
                  <c:v>-5.0505001999999521E-2</c:v>
                </c:pt>
                <c:pt idx="99">
                  <c:v>4.90000005015645E-8</c:v>
                </c:pt>
                <c:pt idx="100">
                  <c:v>0</c:v>
                </c:pt>
                <c:pt idx="101">
                  <c:v>5.0505100000000525E-2</c:v>
                </c:pt>
                <c:pt idx="102">
                  <c:v>0.10101015100000055</c:v>
                </c:pt>
                <c:pt idx="103">
                  <c:v>0.15151520200000057</c:v>
                </c:pt>
                <c:pt idx="104">
                  <c:v>0.20202025300000059</c:v>
                </c:pt>
                <c:pt idx="105">
                  <c:v>0.25252530400000062</c:v>
                </c:pt>
                <c:pt idx="106">
                  <c:v>0.30303035500000064</c:v>
                </c:pt>
                <c:pt idx="107">
                  <c:v>0.35353540600000066</c:v>
                </c:pt>
                <c:pt idx="108">
                  <c:v>0.4040404569999998</c:v>
                </c:pt>
                <c:pt idx="109">
                  <c:v>0.45454550799999982</c:v>
                </c:pt>
                <c:pt idx="110">
                  <c:v>0.50505055899999984</c:v>
                </c:pt>
                <c:pt idx="111">
                  <c:v>0.55555560999999987</c:v>
                </c:pt>
                <c:pt idx="112">
                  <c:v>0.60606066099999989</c:v>
                </c:pt>
                <c:pt idx="113">
                  <c:v>0.65656571199999991</c:v>
                </c:pt>
                <c:pt idx="114">
                  <c:v>0.70707076299999994</c:v>
                </c:pt>
                <c:pt idx="115">
                  <c:v>0.75757581399999996</c:v>
                </c:pt>
                <c:pt idx="116">
                  <c:v>0.80808086499999998</c:v>
                </c:pt>
                <c:pt idx="117">
                  <c:v>0.858585916</c:v>
                </c:pt>
                <c:pt idx="118">
                  <c:v>0.90909096700000003</c:v>
                </c:pt>
                <c:pt idx="119">
                  <c:v>0.95959601800000005</c:v>
                </c:pt>
                <c:pt idx="120">
                  <c:v>1</c:v>
                </c:pt>
                <c:pt idx="121">
                  <c:v>1.0101010690000001</c:v>
                </c:pt>
                <c:pt idx="122">
                  <c:v>1.0606061200000001</c:v>
                </c:pt>
                <c:pt idx="123">
                  <c:v>1.1111111710000001</c:v>
                </c:pt>
                <c:pt idx="124">
                  <c:v>1.1616162220000001</c:v>
                </c:pt>
                <c:pt idx="125">
                  <c:v>1.2121212730000002</c:v>
                </c:pt>
                <c:pt idx="126">
                  <c:v>1.2626263240000002</c:v>
                </c:pt>
                <c:pt idx="127">
                  <c:v>1.3131313750000002</c:v>
                </c:pt>
                <c:pt idx="128">
                  <c:v>1.3636364260000002</c:v>
                </c:pt>
                <c:pt idx="129">
                  <c:v>1.4141414770000003</c:v>
                </c:pt>
                <c:pt idx="130">
                  <c:v>1.4646465280000003</c:v>
                </c:pt>
                <c:pt idx="131">
                  <c:v>1.5151515790000003</c:v>
                </c:pt>
                <c:pt idx="132">
                  <c:v>1.5656566300000003</c:v>
                </c:pt>
                <c:pt idx="133">
                  <c:v>1.6161616810000003</c:v>
                </c:pt>
                <c:pt idx="134">
                  <c:v>1.6666667320000004</c:v>
                </c:pt>
                <c:pt idx="135">
                  <c:v>1.7171717830000004</c:v>
                </c:pt>
                <c:pt idx="136">
                  <c:v>1.7676768340000004</c:v>
                </c:pt>
                <c:pt idx="137">
                  <c:v>1.8181818850000004</c:v>
                </c:pt>
                <c:pt idx="138">
                  <c:v>1.8686869360000005</c:v>
                </c:pt>
                <c:pt idx="139">
                  <c:v>1.9191919870000005</c:v>
                </c:pt>
                <c:pt idx="140">
                  <c:v>1.9696970380000005</c:v>
                </c:pt>
                <c:pt idx="141">
                  <c:v>2</c:v>
                </c:pt>
                <c:pt idx="142">
                  <c:v>2.0202020890000005</c:v>
                </c:pt>
                <c:pt idx="143">
                  <c:v>2.0707071400000006</c:v>
                </c:pt>
                <c:pt idx="144">
                  <c:v>2.1212121910000006</c:v>
                </c:pt>
                <c:pt idx="145">
                  <c:v>2.1717172420000006</c:v>
                </c:pt>
                <c:pt idx="146">
                  <c:v>2.2222222930000006</c:v>
                </c:pt>
                <c:pt idx="147">
                  <c:v>2.2727273440000006</c:v>
                </c:pt>
                <c:pt idx="148">
                  <c:v>2.3232323950000007</c:v>
                </c:pt>
                <c:pt idx="149">
                  <c:v>2.3737374460000007</c:v>
                </c:pt>
                <c:pt idx="150">
                  <c:v>2.4242424970000007</c:v>
                </c:pt>
                <c:pt idx="151">
                  <c:v>2.4747475480000007</c:v>
                </c:pt>
                <c:pt idx="152">
                  <c:v>2.5252525990000008</c:v>
                </c:pt>
                <c:pt idx="153">
                  <c:v>2.5757576499999999</c:v>
                </c:pt>
                <c:pt idx="154">
                  <c:v>2.6262627009999999</c:v>
                </c:pt>
                <c:pt idx="155">
                  <c:v>2.6767677519999999</c:v>
                </c:pt>
                <c:pt idx="156">
                  <c:v>2.727272803</c:v>
                </c:pt>
                <c:pt idx="157">
                  <c:v>2.777777854</c:v>
                </c:pt>
                <c:pt idx="158">
                  <c:v>2.828282905</c:v>
                </c:pt>
                <c:pt idx="159">
                  <c:v>2.878787956</c:v>
                </c:pt>
                <c:pt idx="160">
                  <c:v>2.9292930070000001</c:v>
                </c:pt>
                <c:pt idx="161">
                  <c:v>2.9797980580000001</c:v>
                </c:pt>
                <c:pt idx="162">
                  <c:v>3</c:v>
                </c:pt>
                <c:pt idx="163">
                  <c:v>3.0303031090000001</c:v>
                </c:pt>
                <c:pt idx="164">
                  <c:v>3.0808081600000001</c:v>
                </c:pt>
                <c:pt idx="165">
                  <c:v>3.1313132110000002</c:v>
                </c:pt>
                <c:pt idx="166">
                  <c:v>3.1818182620000002</c:v>
                </c:pt>
                <c:pt idx="167">
                  <c:v>3.2323233130000002</c:v>
                </c:pt>
                <c:pt idx="168">
                  <c:v>3.2828283640000002</c:v>
                </c:pt>
                <c:pt idx="169">
                  <c:v>3.3333334150000002</c:v>
                </c:pt>
                <c:pt idx="170">
                  <c:v>3.3838384660000003</c:v>
                </c:pt>
                <c:pt idx="171">
                  <c:v>3.4343435170000003</c:v>
                </c:pt>
                <c:pt idx="172">
                  <c:v>3.4848485680000003</c:v>
                </c:pt>
                <c:pt idx="173">
                  <c:v>3.5353536190000003</c:v>
                </c:pt>
                <c:pt idx="174">
                  <c:v>3.5858586700000004</c:v>
                </c:pt>
                <c:pt idx="175">
                  <c:v>3.6363637210000004</c:v>
                </c:pt>
                <c:pt idx="176">
                  <c:v>3.6868687720000004</c:v>
                </c:pt>
                <c:pt idx="177">
                  <c:v>3.7373738230000004</c:v>
                </c:pt>
                <c:pt idx="178">
                  <c:v>3.7878788740000005</c:v>
                </c:pt>
                <c:pt idx="179">
                  <c:v>3.8383839250000005</c:v>
                </c:pt>
                <c:pt idx="180">
                  <c:v>3.8888889760000005</c:v>
                </c:pt>
                <c:pt idx="181">
                  <c:v>3.9393940270000005</c:v>
                </c:pt>
                <c:pt idx="182">
                  <c:v>3.9898990780000005</c:v>
                </c:pt>
                <c:pt idx="183">
                  <c:v>4</c:v>
                </c:pt>
                <c:pt idx="184">
                  <c:v>4.0404041290000006</c:v>
                </c:pt>
                <c:pt idx="185">
                  <c:v>4.0909091800000006</c:v>
                </c:pt>
                <c:pt idx="186">
                  <c:v>4.1414142310000006</c:v>
                </c:pt>
                <c:pt idx="187">
                  <c:v>4.1919192820000006</c:v>
                </c:pt>
                <c:pt idx="188">
                  <c:v>4.2424243330000007</c:v>
                </c:pt>
                <c:pt idx="189">
                  <c:v>4.2929293840000007</c:v>
                </c:pt>
                <c:pt idx="190">
                  <c:v>4.3434344350000007</c:v>
                </c:pt>
                <c:pt idx="191">
                  <c:v>4.3939394860000007</c:v>
                </c:pt>
                <c:pt idx="192">
                  <c:v>4.4444445370000008</c:v>
                </c:pt>
                <c:pt idx="193">
                  <c:v>4.4949495880000008</c:v>
                </c:pt>
                <c:pt idx="194">
                  <c:v>4.5454546390000008</c:v>
                </c:pt>
                <c:pt idx="195">
                  <c:v>4.5959596900000008</c:v>
                </c:pt>
                <c:pt idx="196">
                  <c:v>4.6464647410000008</c:v>
                </c:pt>
                <c:pt idx="197">
                  <c:v>4.6969697920000009</c:v>
                </c:pt>
                <c:pt idx="198">
                  <c:v>4.7474748430000009</c:v>
                </c:pt>
                <c:pt idx="199">
                  <c:v>4.7979798940000009</c:v>
                </c:pt>
                <c:pt idx="200">
                  <c:v>4.8484849450000009</c:v>
                </c:pt>
                <c:pt idx="201">
                  <c:v>4.898989996000001</c:v>
                </c:pt>
                <c:pt idx="202">
                  <c:v>5</c:v>
                </c:pt>
              </c:numCache>
            </c:numRef>
          </c:xVal>
          <c:yVal>
            <c:numRef>
              <c:f>'simple- graph'!$M$2:$M$204</c:f>
              <c:numCache>
                <c:formatCode>General</c:formatCode>
                <c:ptCount val="203"/>
                <c:pt idx="100">
                  <c:v>0</c:v>
                </c:pt>
                <c:pt idx="120">
                  <c:v>8.33</c:v>
                </c:pt>
                <c:pt idx="141">
                  <c:v>33.33</c:v>
                </c:pt>
                <c:pt idx="162">
                  <c:v>75</c:v>
                </c:pt>
                <c:pt idx="183">
                  <c:v>100</c:v>
                </c:pt>
                <c:pt idx="202">
                  <c:v>100</c:v>
                </c:pt>
              </c:numCache>
            </c:numRef>
          </c:yVal>
          <c:smooth val="0"/>
        </c:ser>
        <c:ser>
          <c:idx val="12"/>
          <c:order val="12"/>
          <c:tx>
            <c:strRef>
              <c:f>'simple- graph'!$N$1</c:f>
              <c:strCache>
                <c:ptCount val="1"/>
                <c:pt idx="0">
                  <c:v>cm S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5"/>
            <c:spPr>
              <a:noFill/>
              <a:ln>
                <a:solidFill>
                  <a:srgbClr val="99CCFF"/>
                </a:solidFill>
                <a:prstDash val="solid"/>
              </a:ln>
            </c:spPr>
          </c:marker>
          <c:xVal>
            <c:numRef>
              <c:f>'simple- graph'!$A$2:$A$204</c:f>
              <c:numCache>
                <c:formatCode>General</c:formatCode>
                <c:ptCount val="203"/>
                <c:pt idx="0">
                  <c:v>-5</c:v>
                </c:pt>
                <c:pt idx="1">
                  <c:v>-4.949494949</c:v>
                </c:pt>
                <c:pt idx="2">
                  <c:v>-4.898989898</c:v>
                </c:pt>
                <c:pt idx="3">
                  <c:v>-4.8484848469999999</c:v>
                </c:pt>
                <c:pt idx="4">
                  <c:v>-4.7979797959999999</c:v>
                </c:pt>
                <c:pt idx="5">
                  <c:v>-4.7474747449999999</c:v>
                </c:pt>
                <c:pt idx="6">
                  <c:v>-4.6969696939999999</c:v>
                </c:pt>
                <c:pt idx="7">
                  <c:v>-4.6464646429999998</c:v>
                </c:pt>
                <c:pt idx="8">
                  <c:v>-4.5959595919999998</c:v>
                </c:pt>
                <c:pt idx="9">
                  <c:v>-4.5454545409999998</c:v>
                </c:pt>
                <c:pt idx="10">
                  <c:v>-4.4949494899999998</c:v>
                </c:pt>
                <c:pt idx="11">
                  <c:v>-4.4444444389999997</c:v>
                </c:pt>
                <c:pt idx="12">
                  <c:v>-4.3939393879999997</c:v>
                </c:pt>
                <c:pt idx="13">
                  <c:v>-4.3434343369999997</c:v>
                </c:pt>
                <c:pt idx="14">
                  <c:v>-4.2929292859999997</c:v>
                </c:pt>
                <c:pt idx="15">
                  <c:v>-4.2424242349999997</c:v>
                </c:pt>
                <c:pt idx="16">
                  <c:v>-4.1919191839999996</c:v>
                </c:pt>
                <c:pt idx="17">
                  <c:v>-4.1414141329999996</c:v>
                </c:pt>
                <c:pt idx="18">
                  <c:v>-4.0909090819999996</c:v>
                </c:pt>
                <c:pt idx="19">
                  <c:v>-4.0404040309999996</c:v>
                </c:pt>
                <c:pt idx="20">
                  <c:v>-3.98989898</c:v>
                </c:pt>
                <c:pt idx="21">
                  <c:v>-3.939393929</c:v>
                </c:pt>
                <c:pt idx="22">
                  <c:v>-3.8888888779999999</c:v>
                </c:pt>
                <c:pt idx="23">
                  <c:v>-3.8383838269999999</c:v>
                </c:pt>
                <c:pt idx="24">
                  <c:v>-3.7878787759999999</c:v>
                </c:pt>
                <c:pt idx="25">
                  <c:v>-3.7373737249999999</c:v>
                </c:pt>
                <c:pt idx="26">
                  <c:v>-3.6868686739999998</c:v>
                </c:pt>
                <c:pt idx="27">
                  <c:v>-3.6363636230000003</c:v>
                </c:pt>
                <c:pt idx="28">
                  <c:v>-3.5858585720000002</c:v>
                </c:pt>
                <c:pt idx="29">
                  <c:v>-3.5353535210000002</c:v>
                </c:pt>
                <c:pt idx="30">
                  <c:v>-3.4848484700000002</c:v>
                </c:pt>
                <c:pt idx="31">
                  <c:v>-3.4343434190000002</c:v>
                </c:pt>
                <c:pt idx="32">
                  <c:v>-3.3838383680000002</c:v>
                </c:pt>
                <c:pt idx="33">
                  <c:v>-3.3333333170000001</c:v>
                </c:pt>
                <c:pt idx="34">
                  <c:v>-3.2828282660000001</c:v>
                </c:pt>
                <c:pt idx="35">
                  <c:v>-3.2323232150000001</c:v>
                </c:pt>
                <c:pt idx="36">
                  <c:v>-3.1818181640000001</c:v>
                </c:pt>
                <c:pt idx="37">
                  <c:v>-3.131313113</c:v>
                </c:pt>
                <c:pt idx="38">
                  <c:v>-3.080808062</c:v>
                </c:pt>
                <c:pt idx="39">
                  <c:v>-3.030303011</c:v>
                </c:pt>
                <c:pt idx="40">
                  <c:v>-2.97979796</c:v>
                </c:pt>
                <c:pt idx="41">
                  <c:v>-2.9292929089999999</c:v>
                </c:pt>
                <c:pt idx="42">
                  <c:v>-2.8787878579999999</c:v>
                </c:pt>
                <c:pt idx="43">
                  <c:v>-2.8282828069999999</c:v>
                </c:pt>
                <c:pt idx="44">
                  <c:v>-2.7777777559999999</c:v>
                </c:pt>
                <c:pt idx="45">
                  <c:v>-2.7272727049999999</c:v>
                </c:pt>
                <c:pt idx="46">
                  <c:v>-2.6767676539999998</c:v>
                </c:pt>
                <c:pt idx="47">
                  <c:v>-2.6262626029999998</c:v>
                </c:pt>
                <c:pt idx="48">
                  <c:v>-2.5757575519999998</c:v>
                </c:pt>
                <c:pt idx="49">
                  <c:v>-2.5252525009999998</c:v>
                </c:pt>
                <c:pt idx="50">
                  <c:v>-2.4747474499999997</c:v>
                </c:pt>
                <c:pt idx="51">
                  <c:v>-2.4242423989999997</c:v>
                </c:pt>
                <c:pt idx="52">
                  <c:v>-2.3737373479999997</c:v>
                </c:pt>
                <c:pt idx="53">
                  <c:v>-2.3232322969999997</c:v>
                </c:pt>
                <c:pt idx="54">
                  <c:v>-2.2727272460000001</c:v>
                </c:pt>
                <c:pt idx="55">
                  <c:v>-2.2222221950000001</c:v>
                </c:pt>
                <c:pt idx="56">
                  <c:v>-2.171717144</c:v>
                </c:pt>
                <c:pt idx="57">
                  <c:v>-2.121212093</c:v>
                </c:pt>
                <c:pt idx="58">
                  <c:v>-2.070707042</c:v>
                </c:pt>
                <c:pt idx="59">
                  <c:v>-2.020201991</c:v>
                </c:pt>
                <c:pt idx="60">
                  <c:v>-1.96969694</c:v>
                </c:pt>
                <c:pt idx="61">
                  <c:v>-1.9191918889999999</c:v>
                </c:pt>
                <c:pt idx="62">
                  <c:v>-1.8686868379999999</c:v>
                </c:pt>
                <c:pt idx="63">
                  <c:v>-1.8181817869999999</c:v>
                </c:pt>
                <c:pt idx="64">
                  <c:v>-1.7676767359999999</c:v>
                </c:pt>
                <c:pt idx="65">
                  <c:v>-1.7171716849999998</c:v>
                </c:pt>
                <c:pt idx="66">
                  <c:v>-1.6666666339999998</c:v>
                </c:pt>
                <c:pt idx="67">
                  <c:v>-1.6161615829999998</c:v>
                </c:pt>
                <c:pt idx="68">
                  <c:v>-1.5656565319999998</c:v>
                </c:pt>
                <c:pt idx="69">
                  <c:v>-1.5151514809999997</c:v>
                </c:pt>
                <c:pt idx="70">
                  <c:v>-1.4646464299999997</c:v>
                </c:pt>
                <c:pt idx="71">
                  <c:v>-1.4141413789999997</c:v>
                </c:pt>
                <c:pt idx="72">
                  <c:v>-1.3636363279999997</c:v>
                </c:pt>
                <c:pt idx="73">
                  <c:v>-1.3131312769999997</c:v>
                </c:pt>
                <c:pt idx="74">
                  <c:v>-1.2626262259999996</c:v>
                </c:pt>
                <c:pt idx="75">
                  <c:v>-1.2121211750000001</c:v>
                </c:pt>
                <c:pt idx="76">
                  <c:v>-1.161616124</c:v>
                </c:pt>
                <c:pt idx="77">
                  <c:v>-1.111111073</c:v>
                </c:pt>
                <c:pt idx="78">
                  <c:v>-1.060606022</c:v>
                </c:pt>
                <c:pt idx="79">
                  <c:v>-1.010100971</c:v>
                </c:pt>
                <c:pt idx="80">
                  <c:v>-0.95959591999999994</c:v>
                </c:pt>
                <c:pt idx="81">
                  <c:v>-0.90909086899999991</c:v>
                </c:pt>
                <c:pt idx="82">
                  <c:v>-0.85858581799999989</c:v>
                </c:pt>
                <c:pt idx="83">
                  <c:v>-0.80808076699999987</c:v>
                </c:pt>
                <c:pt idx="84">
                  <c:v>-0.75757571599999984</c:v>
                </c:pt>
                <c:pt idx="85">
                  <c:v>-0.70707066499999982</c:v>
                </c:pt>
                <c:pt idx="86">
                  <c:v>-0.6565656139999998</c:v>
                </c:pt>
                <c:pt idx="87">
                  <c:v>-0.60606056299999977</c:v>
                </c:pt>
                <c:pt idx="88">
                  <c:v>-0.55555551199999975</c:v>
                </c:pt>
                <c:pt idx="89">
                  <c:v>-0.50505046099999973</c:v>
                </c:pt>
                <c:pt idx="90">
                  <c:v>-0.45454540999999971</c:v>
                </c:pt>
                <c:pt idx="91">
                  <c:v>-0.40404035899999968</c:v>
                </c:pt>
                <c:pt idx="92">
                  <c:v>-0.35353530799999966</c:v>
                </c:pt>
                <c:pt idx="93">
                  <c:v>-0.30303025699999964</c:v>
                </c:pt>
                <c:pt idx="94">
                  <c:v>-0.25252520599999961</c:v>
                </c:pt>
                <c:pt idx="95">
                  <c:v>-0.20202015499999959</c:v>
                </c:pt>
                <c:pt idx="96">
                  <c:v>-0.15151510399999957</c:v>
                </c:pt>
                <c:pt idx="97">
                  <c:v>-0.10101005299999954</c:v>
                </c:pt>
                <c:pt idx="98">
                  <c:v>-5.0505001999999521E-2</c:v>
                </c:pt>
                <c:pt idx="99">
                  <c:v>4.90000005015645E-8</c:v>
                </c:pt>
                <c:pt idx="100">
                  <c:v>0</c:v>
                </c:pt>
                <c:pt idx="101">
                  <c:v>5.0505100000000525E-2</c:v>
                </c:pt>
                <c:pt idx="102">
                  <c:v>0.10101015100000055</c:v>
                </c:pt>
                <c:pt idx="103">
                  <c:v>0.15151520200000057</c:v>
                </c:pt>
                <c:pt idx="104">
                  <c:v>0.20202025300000059</c:v>
                </c:pt>
                <c:pt idx="105">
                  <c:v>0.25252530400000062</c:v>
                </c:pt>
                <c:pt idx="106">
                  <c:v>0.30303035500000064</c:v>
                </c:pt>
                <c:pt idx="107">
                  <c:v>0.35353540600000066</c:v>
                </c:pt>
                <c:pt idx="108">
                  <c:v>0.4040404569999998</c:v>
                </c:pt>
                <c:pt idx="109">
                  <c:v>0.45454550799999982</c:v>
                </c:pt>
                <c:pt idx="110">
                  <c:v>0.50505055899999984</c:v>
                </c:pt>
                <c:pt idx="111">
                  <c:v>0.55555560999999987</c:v>
                </c:pt>
                <c:pt idx="112">
                  <c:v>0.60606066099999989</c:v>
                </c:pt>
                <c:pt idx="113">
                  <c:v>0.65656571199999991</c:v>
                </c:pt>
                <c:pt idx="114">
                  <c:v>0.70707076299999994</c:v>
                </c:pt>
                <c:pt idx="115">
                  <c:v>0.75757581399999996</c:v>
                </c:pt>
                <c:pt idx="116">
                  <c:v>0.80808086499999998</c:v>
                </c:pt>
                <c:pt idx="117">
                  <c:v>0.858585916</c:v>
                </c:pt>
                <c:pt idx="118">
                  <c:v>0.90909096700000003</c:v>
                </c:pt>
                <c:pt idx="119">
                  <c:v>0.95959601800000005</c:v>
                </c:pt>
                <c:pt idx="120">
                  <c:v>1</c:v>
                </c:pt>
                <c:pt idx="121">
                  <c:v>1.0101010690000001</c:v>
                </c:pt>
                <c:pt idx="122">
                  <c:v>1.0606061200000001</c:v>
                </c:pt>
                <c:pt idx="123">
                  <c:v>1.1111111710000001</c:v>
                </c:pt>
                <c:pt idx="124">
                  <c:v>1.1616162220000001</c:v>
                </c:pt>
                <c:pt idx="125">
                  <c:v>1.2121212730000002</c:v>
                </c:pt>
                <c:pt idx="126">
                  <c:v>1.2626263240000002</c:v>
                </c:pt>
                <c:pt idx="127">
                  <c:v>1.3131313750000002</c:v>
                </c:pt>
                <c:pt idx="128">
                  <c:v>1.3636364260000002</c:v>
                </c:pt>
                <c:pt idx="129">
                  <c:v>1.4141414770000003</c:v>
                </c:pt>
                <c:pt idx="130">
                  <c:v>1.4646465280000003</c:v>
                </c:pt>
                <c:pt idx="131">
                  <c:v>1.5151515790000003</c:v>
                </c:pt>
                <c:pt idx="132">
                  <c:v>1.5656566300000003</c:v>
                </c:pt>
                <c:pt idx="133">
                  <c:v>1.6161616810000003</c:v>
                </c:pt>
                <c:pt idx="134">
                  <c:v>1.6666667320000004</c:v>
                </c:pt>
                <c:pt idx="135">
                  <c:v>1.7171717830000004</c:v>
                </c:pt>
                <c:pt idx="136">
                  <c:v>1.7676768340000004</c:v>
                </c:pt>
                <c:pt idx="137">
                  <c:v>1.8181818850000004</c:v>
                </c:pt>
                <c:pt idx="138">
                  <c:v>1.8686869360000005</c:v>
                </c:pt>
                <c:pt idx="139">
                  <c:v>1.9191919870000005</c:v>
                </c:pt>
                <c:pt idx="140">
                  <c:v>1.9696970380000005</c:v>
                </c:pt>
                <c:pt idx="141">
                  <c:v>2</c:v>
                </c:pt>
                <c:pt idx="142">
                  <c:v>2.0202020890000005</c:v>
                </c:pt>
                <c:pt idx="143">
                  <c:v>2.0707071400000006</c:v>
                </c:pt>
                <c:pt idx="144">
                  <c:v>2.1212121910000006</c:v>
                </c:pt>
                <c:pt idx="145">
                  <c:v>2.1717172420000006</c:v>
                </c:pt>
                <c:pt idx="146">
                  <c:v>2.2222222930000006</c:v>
                </c:pt>
                <c:pt idx="147">
                  <c:v>2.2727273440000006</c:v>
                </c:pt>
                <c:pt idx="148">
                  <c:v>2.3232323950000007</c:v>
                </c:pt>
                <c:pt idx="149">
                  <c:v>2.3737374460000007</c:v>
                </c:pt>
                <c:pt idx="150">
                  <c:v>2.4242424970000007</c:v>
                </c:pt>
                <c:pt idx="151">
                  <c:v>2.4747475480000007</c:v>
                </c:pt>
                <c:pt idx="152">
                  <c:v>2.5252525990000008</c:v>
                </c:pt>
                <c:pt idx="153">
                  <c:v>2.5757576499999999</c:v>
                </c:pt>
                <c:pt idx="154">
                  <c:v>2.6262627009999999</c:v>
                </c:pt>
                <c:pt idx="155">
                  <c:v>2.6767677519999999</c:v>
                </c:pt>
                <c:pt idx="156">
                  <c:v>2.727272803</c:v>
                </c:pt>
                <c:pt idx="157">
                  <c:v>2.777777854</c:v>
                </c:pt>
                <c:pt idx="158">
                  <c:v>2.828282905</c:v>
                </c:pt>
                <c:pt idx="159">
                  <c:v>2.878787956</c:v>
                </c:pt>
                <c:pt idx="160">
                  <c:v>2.9292930070000001</c:v>
                </c:pt>
                <c:pt idx="161">
                  <c:v>2.9797980580000001</c:v>
                </c:pt>
                <c:pt idx="162">
                  <c:v>3</c:v>
                </c:pt>
                <c:pt idx="163">
                  <c:v>3.0303031090000001</c:v>
                </c:pt>
                <c:pt idx="164">
                  <c:v>3.0808081600000001</c:v>
                </c:pt>
                <c:pt idx="165">
                  <c:v>3.1313132110000002</c:v>
                </c:pt>
                <c:pt idx="166">
                  <c:v>3.1818182620000002</c:v>
                </c:pt>
                <c:pt idx="167">
                  <c:v>3.2323233130000002</c:v>
                </c:pt>
                <c:pt idx="168">
                  <c:v>3.2828283640000002</c:v>
                </c:pt>
                <c:pt idx="169">
                  <c:v>3.3333334150000002</c:v>
                </c:pt>
                <c:pt idx="170">
                  <c:v>3.3838384660000003</c:v>
                </c:pt>
                <c:pt idx="171">
                  <c:v>3.4343435170000003</c:v>
                </c:pt>
                <c:pt idx="172">
                  <c:v>3.4848485680000003</c:v>
                </c:pt>
                <c:pt idx="173">
                  <c:v>3.5353536190000003</c:v>
                </c:pt>
                <c:pt idx="174">
                  <c:v>3.5858586700000004</c:v>
                </c:pt>
                <c:pt idx="175">
                  <c:v>3.6363637210000004</c:v>
                </c:pt>
                <c:pt idx="176">
                  <c:v>3.6868687720000004</c:v>
                </c:pt>
                <c:pt idx="177">
                  <c:v>3.7373738230000004</c:v>
                </c:pt>
                <c:pt idx="178">
                  <c:v>3.7878788740000005</c:v>
                </c:pt>
                <c:pt idx="179">
                  <c:v>3.8383839250000005</c:v>
                </c:pt>
                <c:pt idx="180">
                  <c:v>3.8888889760000005</c:v>
                </c:pt>
                <c:pt idx="181">
                  <c:v>3.9393940270000005</c:v>
                </c:pt>
                <c:pt idx="182">
                  <c:v>3.9898990780000005</c:v>
                </c:pt>
                <c:pt idx="183">
                  <c:v>4</c:v>
                </c:pt>
                <c:pt idx="184">
                  <c:v>4.0404041290000006</c:v>
                </c:pt>
                <c:pt idx="185">
                  <c:v>4.0909091800000006</c:v>
                </c:pt>
                <c:pt idx="186">
                  <c:v>4.1414142310000006</c:v>
                </c:pt>
                <c:pt idx="187">
                  <c:v>4.1919192820000006</c:v>
                </c:pt>
                <c:pt idx="188">
                  <c:v>4.2424243330000007</c:v>
                </c:pt>
                <c:pt idx="189">
                  <c:v>4.2929293840000007</c:v>
                </c:pt>
                <c:pt idx="190">
                  <c:v>4.3434344350000007</c:v>
                </c:pt>
                <c:pt idx="191">
                  <c:v>4.3939394860000007</c:v>
                </c:pt>
                <c:pt idx="192">
                  <c:v>4.4444445370000008</c:v>
                </c:pt>
                <c:pt idx="193">
                  <c:v>4.4949495880000008</c:v>
                </c:pt>
                <c:pt idx="194">
                  <c:v>4.5454546390000008</c:v>
                </c:pt>
                <c:pt idx="195">
                  <c:v>4.5959596900000008</c:v>
                </c:pt>
                <c:pt idx="196">
                  <c:v>4.6464647410000008</c:v>
                </c:pt>
                <c:pt idx="197">
                  <c:v>4.6969697920000009</c:v>
                </c:pt>
                <c:pt idx="198">
                  <c:v>4.7474748430000009</c:v>
                </c:pt>
                <c:pt idx="199">
                  <c:v>4.7979798940000009</c:v>
                </c:pt>
                <c:pt idx="200">
                  <c:v>4.8484849450000009</c:v>
                </c:pt>
                <c:pt idx="201">
                  <c:v>4.898989996000001</c:v>
                </c:pt>
                <c:pt idx="202">
                  <c:v>5</c:v>
                </c:pt>
              </c:numCache>
            </c:numRef>
          </c:xVal>
          <c:yVal>
            <c:numRef>
              <c:f>'simple- graph'!$N$2:$N$204</c:f>
              <c:numCache>
                <c:formatCode>General</c:formatCode>
                <c:ptCount val="203"/>
                <c:pt idx="100">
                  <c:v>33.33</c:v>
                </c:pt>
                <c:pt idx="120">
                  <c:v>66.67</c:v>
                </c:pt>
                <c:pt idx="141">
                  <c:v>91.67</c:v>
                </c:pt>
                <c:pt idx="162">
                  <c:v>83.33</c:v>
                </c:pt>
                <c:pt idx="183">
                  <c:v>100</c:v>
                </c:pt>
                <c:pt idx="202">
                  <c:v>100</c:v>
                </c:pt>
              </c:numCache>
            </c:numRef>
          </c:yVal>
          <c:smooth val="0"/>
        </c:ser>
        <c:ser>
          <c:idx val="13"/>
          <c:order val="13"/>
          <c:tx>
            <c:strRef>
              <c:f>'simple- graph'!$O$1</c:f>
              <c:strCache>
                <c:ptCount val="1"/>
                <c:pt idx="0">
                  <c:v>cw S</c:v>
                </c:pt>
              </c:strCache>
            </c:strRef>
          </c:tx>
          <c:spPr>
            <a:ln w="28575">
              <a:noFill/>
            </a:ln>
          </c:spPr>
          <c:marker>
            <c:symbol val="star"/>
            <c:size val="5"/>
            <c:spPr>
              <a:noFill/>
              <a:ln>
                <a:solidFill>
                  <a:srgbClr val="FF99CC"/>
                </a:solidFill>
                <a:prstDash val="solid"/>
              </a:ln>
            </c:spPr>
          </c:marker>
          <c:xVal>
            <c:numRef>
              <c:f>'simple- graph'!$A$2:$A$204</c:f>
              <c:numCache>
                <c:formatCode>General</c:formatCode>
                <c:ptCount val="203"/>
                <c:pt idx="0">
                  <c:v>-5</c:v>
                </c:pt>
                <c:pt idx="1">
                  <c:v>-4.949494949</c:v>
                </c:pt>
                <c:pt idx="2">
                  <c:v>-4.898989898</c:v>
                </c:pt>
                <c:pt idx="3">
                  <c:v>-4.8484848469999999</c:v>
                </c:pt>
                <c:pt idx="4">
                  <c:v>-4.7979797959999999</c:v>
                </c:pt>
                <c:pt idx="5">
                  <c:v>-4.7474747449999999</c:v>
                </c:pt>
                <c:pt idx="6">
                  <c:v>-4.6969696939999999</c:v>
                </c:pt>
                <c:pt idx="7">
                  <c:v>-4.6464646429999998</c:v>
                </c:pt>
                <c:pt idx="8">
                  <c:v>-4.5959595919999998</c:v>
                </c:pt>
                <c:pt idx="9">
                  <c:v>-4.5454545409999998</c:v>
                </c:pt>
                <c:pt idx="10">
                  <c:v>-4.4949494899999998</c:v>
                </c:pt>
                <c:pt idx="11">
                  <c:v>-4.4444444389999997</c:v>
                </c:pt>
                <c:pt idx="12">
                  <c:v>-4.3939393879999997</c:v>
                </c:pt>
                <c:pt idx="13">
                  <c:v>-4.3434343369999997</c:v>
                </c:pt>
                <c:pt idx="14">
                  <c:v>-4.2929292859999997</c:v>
                </c:pt>
                <c:pt idx="15">
                  <c:v>-4.2424242349999997</c:v>
                </c:pt>
                <c:pt idx="16">
                  <c:v>-4.1919191839999996</c:v>
                </c:pt>
                <c:pt idx="17">
                  <c:v>-4.1414141329999996</c:v>
                </c:pt>
                <c:pt idx="18">
                  <c:v>-4.0909090819999996</c:v>
                </c:pt>
                <c:pt idx="19">
                  <c:v>-4.0404040309999996</c:v>
                </c:pt>
                <c:pt idx="20">
                  <c:v>-3.98989898</c:v>
                </c:pt>
                <c:pt idx="21">
                  <c:v>-3.939393929</c:v>
                </c:pt>
                <c:pt idx="22">
                  <c:v>-3.8888888779999999</c:v>
                </c:pt>
                <c:pt idx="23">
                  <c:v>-3.8383838269999999</c:v>
                </c:pt>
                <c:pt idx="24">
                  <c:v>-3.7878787759999999</c:v>
                </c:pt>
                <c:pt idx="25">
                  <c:v>-3.7373737249999999</c:v>
                </c:pt>
                <c:pt idx="26">
                  <c:v>-3.6868686739999998</c:v>
                </c:pt>
                <c:pt idx="27">
                  <c:v>-3.6363636230000003</c:v>
                </c:pt>
                <c:pt idx="28">
                  <c:v>-3.5858585720000002</c:v>
                </c:pt>
                <c:pt idx="29">
                  <c:v>-3.5353535210000002</c:v>
                </c:pt>
                <c:pt idx="30">
                  <c:v>-3.4848484700000002</c:v>
                </c:pt>
                <c:pt idx="31">
                  <c:v>-3.4343434190000002</c:v>
                </c:pt>
                <c:pt idx="32">
                  <c:v>-3.3838383680000002</c:v>
                </c:pt>
                <c:pt idx="33">
                  <c:v>-3.3333333170000001</c:v>
                </c:pt>
                <c:pt idx="34">
                  <c:v>-3.2828282660000001</c:v>
                </c:pt>
                <c:pt idx="35">
                  <c:v>-3.2323232150000001</c:v>
                </c:pt>
                <c:pt idx="36">
                  <c:v>-3.1818181640000001</c:v>
                </c:pt>
                <c:pt idx="37">
                  <c:v>-3.131313113</c:v>
                </c:pt>
                <c:pt idx="38">
                  <c:v>-3.080808062</c:v>
                </c:pt>
                <c:pt idx="39">
                  <c:v>-3.030303011</c:v>
                </c:pt>
                <c:pt idx="40">
                  <c:v>-2.97979796</c:v>
                </c:pt>
                <c:pt idx="41">
                  <c:v>-2.9292929089999999</c:v>
                </c:pt>
                <c:pt idx="42">
                  <c:v>-2.8787878579999999</c:v>
                </c:pt>
                <c:pt idx="43">
                  <c:v>-2.8282828069999999</c:v>
                </c:pt>
                <c:pt idx="44">
                  <c:v>-2.7777777559999999</c:v>
                </c:pt>
                <c:pt idx="45">
                  <c:v>-2.7272727049999999</c:v>
                </c:pt>
                <c:pt idx="46">
                  <c:v>-2.6767676539999998</c:v>
                </c:pt>
                <c:pt idx="47">
                  <c:v>-2.6262626029999998</c:v>
                </c:pt>
                <c:pt idx="48">
                  <c:v>-2.5757575519999998</c:v>
                </c:pt>
                <c:pt idx="49">
                  <c:v>-2.5252525009999998</c:v>
                </c:pt>
                <c:pt idx="50">
                  <c:v>-2.4747474499999997</c:v>
                </c:pt>
                <c:pt idx="51">
                  <c:v>-2.4242423989999997</c:v>
                </c:pt>
                <c:pt idx="52">
                  <c:v>-2.3737373479999997</c:v>
                </c:pt>
                <c:pt idx="53">
                  <c:v>-2.3232322969999997</c:v>
                </c:pt>
                <c:pt idx="54">
                  <c:v>-2.2727272460000001</c:v>
                </c:pt>
                <c:pt idx="55">
                  <c:v>-2.2222221950000001</c:v>
                </c:pt>
                <c:pt idx="56">
                  <c:v>-2.171717144</c:v>
                </c:pt>
                <c:pt idx="57">
                  <c:v>-2.121212093</c:v>
                </c:pt>
                <c:pt idx="58">
                  <c:v>-2.070707042</c:v>
                </c:pt>
                <c:pt idx="59">
                  <c:v>-2.020201991</c:v>
                </c:pt>
                <c:pt idx="60">
                  <c:v>-1.96969694</c:v>
                </c:pt>
                <c:pt idx="61">
                  <c:v>-1.9191918889999999</c:v>
                </c:pt>
                <c:pt idx="62">
                  <c:v>-1.8686868379999999</c:v>
                </c:pt>
                <c:pt idx="63">
                  <c:v>-1.8181817869999999</c:v>
                </c:pt>
                <c:pt idx="64">
                  <c:v>-1.7676767359999999</c:v>
                </c:pt>
                <c:pt idx="65">
                  <c:v>-1.7171716849999998</c:v>
                </c:pt>
                <c:pt idx="66">
                  <c:v>-1.6666666339999998</c:v>
                </c:pt>
                <c:pt idx="67">
                  <c:v>-1.6161615829999998</c:v>
                </c:pt>
                <c:pt idx="68">
                  <c:v>-1.5656565319999998</c:v>
                </c:pt>
                <c:pt idx="69">
                  <c:v>-1.5151514809999997</c:v>
                </c:pt>
                <c:pt idx="70">
                  <c:v>-1.4646464299999997</c:v>
                </c:pt>
                <c:pt idx="71">
                  <c:v>-1.4141413789999997</c:v>
                </c:pt>
                <c:pt idx="72">
                  <c:v>-1.3636363279999997</c:v>
                </c:pt>
                <c:pt idx="73">
                  <c:v>-1.3131312769999997</c:v>
                </c:pt>
                <c:pt idx="74">
                  <c:v>-1.2626262259999996</c:v>
                </c:pt>
                <c:pt idx="75">
                  <c:v>-1.2121211750000001</c:v>
                </c:pt>
                <c:pt idx="76">
                  <c:v>-1.161616124</c:v>
                </c:pt>
                <c:pt idx="77">
                  <c:v>-1.111111073</c:v>
                </c:pt>
                <c:pt idx="78">
                  <c:v>-1.060606022</c:v>
                </c:pt>
                <c:pt idx="79">
                  <c:v>-1.010100971</c:v>
                </c:pt>
                <c:pt idx="80">
                  <c:v>-0.95959591999999994</c:v>
                </c:pt>
                <c:pt idx="81">
                  <c:v>-0.90909086899999991</c:v>
                </c:pt>
                <c:pt idx="82">
                  <c:v>-0.85858581799999989</c:v>
                </c:pt>
                <c:pt idx="83">
                  <c:v>-0.80808076699999987</c:v>
                </c:pt>
                <c:pt idx="84">
                  <c:v>-0.75757571599999984</c:v>
                </c:pt>
                <c:pt idx="85">
                  <c:v>-0.70707066499999982</c:v>
                </c:pt>
                <c:pt idx="86">
                  <c:v>-0.6565656139999998</c:v>
                </c:pt>
                <c:pt idx="87">
                  <c:v>-0.60606056299999977</c:v>
                </c:pt>
                <c:pt idx="88">
                  <c:v>-0.55555551199999975</c:v>
                </c:pt>
                <c:pt idx="89">
                  <c:v>-0.50505046099999973</c:v>
                </c:pt>
                <c:pt idx="90">
                  <c:v>-0.45454540999999971</c:v>
                </c:pt>
                <c:pt idx="91">
                  <c:v>-0.40404035899999968</c:v>
                </c:pt>
                <c:pt idx="92">
                  <c:v>-0.35353530799999966</c:v>
                </c:pt>
                <c:pt idx="93">
                  <c:v>-0.30303025699999964</c:v>
                </c:pt>
                <c:pt idx="94">
                  <c:v>-0.25252520599999961</c:v>
                </c:pt>
                <c:pt idx="95">
                  <c:v>-0.20202015499999959</c:v>
                </c:pt>
                <c:pt idx="96">
                  <c:v>-0.15151510399999957</c:v>
                </c:pt>
                <c:pt idx="97">
                  <c:v>-0.10101005299999954</c:v>
                </c:pt>
                <c:pt idx="98">
                  <c:v>-5.0505001999999521E-2</c:v>
                </c:pt>
                <c:pt idx="99">
                  <c:v>4.90000005015645E-8</c:v>
                </c:pt>
                <c:pt idx="100">
                  <c:v>0</c:v>
                </c:pt>
                <c:pt idx="101">
                  <c:v>5.0505100000000525E-2</c:v>
                </c:pt>
                <c:pt idx="102">
                  <c:v>0.10101015100000055</c:v>
                </c:pt>
                <c:pt idx="103">
                  <c:v>0.15151520200000057</c:v>
                </c:pt>
                <c:pt idx="104">
                  <c:v>0.20202025300000059</c:v>
                </c:pt>
                <c:pt idx="105">
                  <c:v>0.25252530400000062</c:v>
                </c:pt>
                <c:pt idx="106">
                  <c:v>0.30303035500000064</c:v>
                </c:pt>
                <c:pt idx="107">
                  <c:v>0.35353540600000066</c:v>
                </c:pt>
                <c:pt idx="108">
                  <c:v>0.4040404569999998</c:v>
                </c:pt>
                <c:pt idx="109">
                  <c:v>0.45454550799999982</c:v>
                </c:pt>
                <c:pt idx="110">
                  <c:v>0.50505055899999984</c:v>
                </c:pt>
                <c:pt idx="111">
                  <c:v>0.55555560999999987</c:v>
                </c:pt>
                <c:pt idx="112">
                  <c:v>0.60606066099999989</c:v>
                </c:pt>
                <c:pt idx="113">
                  <c:v>0.65656571199999991</c:v>
                </c:pt>
                <c:pt idx="114">
                  <c:v>0.70707076299999994</c:v>
                </c:pt>
                <c:pt idx="115">
                  <c:v>0.75757581399999996</c:v>
                </c:pt>
                <c:pt idx="116">
                  <c:v>0.80808086499999998</c:v>
                </c:pt>
                <c:pt idx="117">
                  <c:v>0.858585916</c:v>
                </c:pt>
                <c:pt idx="118">
                  <c:v>0.90909096700000003</c:v>
                </c:pt>
                <c:pt idx="119">
                  <c:v>0.95959601800000005</c:v>
                </c:pt>
                <c:pt idx="120">
                  <c:v>1</c:v>
                </c:pt>
                <c:pt idx="121">
                  <c:v>1.0101010690000001</c:v>
                </c:pt>
                <c:pt idx="122">
                  <c:v>1.0606061200000001</c:v>
                </c:pt>
                <c:pt idx="123">
                  <c:v>1.1111111710000001</c:v>
                </c:pt>
                <c:pt idx="124">
                  <c:v>1.1616162220000001</c:v>
                </c:pt>
                <c:pt idx="125">
                  <c:v>1.2121212730000002</c:v>
                </c:pt>
                <c:pt idx="126">
                  <c:v>1.2626263240000002</c:v>
                </c:pt>
                <c:pt idx="127">
                  <c:v>1.3131313750000002</c:v>
                </c:pt>
                <c:pt idx="128">
                  <c:v>1.3636364260000002</c:v>
                </c:pt>
                <c:pt idx="129">
                  <c:v>1.4141414770000003</c:v>
                </c:pt>
                <c:pt idx="130">
                  <c:v>1.4646465280000003</c:v>
                </c:pt>
                <c:pt idx="131">
                  <c:v>1.5151515790000003</c:v>
                </c:pt>
                <c:pt idx="132">
                  <c:v>1.5656566300000003</c:v>
                </c:pt>
                <c:pt idx="133">
                  <c:v>1.6161616810000003</c:v>
                </c:pt>
                <c:pt idx="134">
                  <c:v>1.6666667320000004</c:v>
                </c:pt>
                <c:pt idx="135">
                  <c:v>1.7171717830000004</c:v>
                </c:pt>
                <c:pt idx="136">
                  <c:v>1.7676768340000004</c:v>
                </c:pt>
                <c:pt idx="137">
                  <c:v>1.8181818850000004</c:v>
                </c:pt>
                <c:pt idx="138">
                  <c:v>1.8686869360000005</c:v>
                </c:pt>
                <c:pt idx="139">
                  <c:v>1.9191919870000005</c:v>
                </c:pt>
                <c:pt idx="140">
                  <c:v>1.9696970380000005</c:v>
                </c:pt>
                <c:pt idx="141">
                  <c:v>2</c:v>
                </c:pt>
                <c:pt idx="142">
                  <c:v>2.0202020890000005</c:v>
                </c:pt>
                <c:pt idx="143">
                  <c:v>2.0707071400000006</c:v>
                </c:pt>
                <c:pt idx="144">
                  <c:v>2.1212121910000006</c:v>
                </c:pt>
                <c:pt idx="145">
                  <c:v>2.1717172420000006</c:v>
                </c:pt>
                <c:pt idx="146">
                  <c:v>2.2222222930000006</c:v>
                </c:pt>
                <c:pt idx="147">
                  <c:v>2.2727273440000006</c:v>
                </c:pt>
                <c:pt idx="148">
                  <c:v>2.3232323950000007</c:v>
                </c:pt>
                <c:pt idx="149">
                  <c:v>2.3737374460000007</c:v>
                </c:pt>
                <c:pt idx="150">
                  <c:v>2.4242424970000007</c:v>
                </c:pt>
                <c:pt idx="151">
                  <c:v>2.4747475480000007</c:v>
                </c:pt>
                <c:pt idx="152">
                  <c:v>2.5252525990000008</c:v>
                </c:pt>
                <c:pt idx="153">
                  <c:v>2.5757576499999999</c:v>
                </c:pt>
                <c:pt idx="154">
                  <c:v>2.6262627009999999</c:v>
                </c:pt>
                <c:pt idx="155">
                  <c:v>2.6767677519999999</c:v>
                </c:pt>
                <c:pt idx="156">
                  <c:v>2.727272803</c:v>
                </c:pt>
                <c:pt idx="157">
                  <c:v>2.777777854</c:v>
                </c:pt>
                <c:pt idx="158">
                  <c:v>2.828282905</c:v>
                </c:pt>
                <c:pt idx="159">
                  <c:v>2.878787956</c:v>
                </c:pt>
                <c:pt idx="160">
                  <c:v>2.9292930070000001</c:v>
                </c:pt>
                <c:pt idx="161">
                  <c:v>2.9797980580000001</c:v>
                </c:pt>
                <c:pt idx="162">
                  <c:v>3</c:v>
                </c:pt>
                <c:pt idx="163">
                  <c:v>3.0303031090000001</c:v>
                </c:pt>
                <c:pt idx="164">
                  <c:v>3.0808081600000001</c:v>
                </c:pt>
                <c:pt idx="165">
                  <c:v>3.1313132110000002</c:v>
                </c:pt>
                <c:pt idx="166">
                  <c:v>3.1818182620000002</c:v>
                </c:pt>
                <c:pt idx="167">
                  <c:v>3.2323233130000002</c:v>
                </c:pt>
                <c:pt idx="168">
                  <c:v>3.2828283640000002</c:v>
                </c:pt>
                <c:pt idx="169">
                  <c:v>3.3333334150000002</c:v>
                </c:pt>
                <c:pt idx="170">
                  <c:v>3.3838384660000003</c:v>
                </c:pt>
                <c:pt idx="171">
                  <c:v>3.4343435170000003</c:v>
                </c:pt>
                <c:pt idx="172">
                  <c:v>3.4848485680000003</c:v>
                </c:pt>
                <c:pt idx="173">
                  <c:v>3.5353536190000003</c:v>
                </c:pt>
                <c:pt idx="174">
                  <c:v>3.5858586700000004</c:v>
                </c:pt>
                <c:pt idx="175">
                  <c:v>3.6363637210000004</c:v>
                </c:pt>
                <c:pt idx="176">
                  <c:v>3.6868687720000004</c:v>
                </c:pt>
                <c:pt idx="177">
                  <c:v>3.7373738230000004</c:v>
                </c:pt>
                <c:pt idx="178">
                  <c:v>3.7878788740000005</c:v>
                </c:pt>
                <c:pt idx="179">
                  <c:v>3.8383839250000005</c:v>
                </c:pt>
                <c:pt idx="180">
                  <c:v>3.8888889760000005</c:v>
                </c:pt>
                <c:pt idx="181">
                  <c:v>3.9393940270000005</c:v>
                </c:pt>
                <c:pt idx="182">
                  <c:v>3.9898990780000005</c:v>
                </c:pt>
                <c:pt idx="183">
                  <c:v>4</c:v>
                </c:pt>
                <c:pt idx="184">
                  <c:v>4.0404041290000006</c:v>
                </c:pt>
                <c:pt idx="185">
                  <c:v>4.0909091800000006</c:v>
                </c:pt>
                <c:pt idx="186">
                  <c:v>4.1414142310000006</c:v>
                </c:pt>
                <c:pt idx="187">
                  <c:v>4.1919192820000006</c:v>
                </c:pt>
                <c:pt idx="188">
                  <c:v>4.2424243330000007</c:v>
                </c:pt>
                <c:pt idx="189">
                  <c:v>4.2929293840000007</c:v>
                </c:pt>
                <c:pt idx="190">
                  <c:v>4.3434344350000007</c:v>
                </c:pt>
                <c:pt idx="191">
                  <c:v>4.3939394860000007</c:v>
                </c:pt>
                <c:pt idx="192">
                  <c:v>4.4444445370000008</c:v>
                </c:pt>
                <c:pt idx="193">
                  <c:v>4.4949495880000008</c:v>
                </c:pt>
                <c:pt idx="194">
                  <c:v>4.5454546390000008</c:v>
                </c:pt>
                <c:pt idx="195">
                  <c:v>4.5959596900000008</c:v>
                </c:pt>
                <c:pt idx="196">
                  <c:v>4.6464647410000008</c:v>
                </c:pt>
                <c:pt idx="197">
                  <c:v>4.6969697920000009</c:v>
                </c:pt>
                <c:pt idx="198">
                  <c:v>4.7474748430000009</c:v>
                </c:pt>
                <c:pt idx="199">
                  <c:v>4.7979798940000009</c:v>
                </c:pt>
                <c:pt idx="200">
                  <c:v>4.8484849450000009</c:v>
                </c:pt>
                <c:pt idx="201">
                  <c:v>4.898989996000001</c:v>
                </c:pt>
                <c:pt idx="202">
                  <c:v>5</c:v>
                </c:pt>
              </c:numCache>
            </c:numRef>
          </c:xVal>
          <c:yVal>
            <c:numRef>
              <c:f>'simple- graph'!$O$2:$O$204</c:f>
              <c:numCache>
                <c:formatCode>General</c:formatCode>
                <c:ptCount val="203"/>
                <c:pt idx="100">
                  <c:v>0</c:v>
                </c:pt>
                <c:pt idx="120">
                  <c:v>8.33</c:v>
                </c:pt>
                <c:pt idx="141">
                  <c:v>0</c:v>
                </c:pt>
                <c:pt idx="162">
                  <c:v>33.33</c:v>
                </c:pt>
                <c:pt idx="183">
                  <c:v>66.67</c:v>
                </c:pt>
                <c:pt idx="202">
                  <c:v>100</c:v>
                </c:pt>
              </c:numCache>
            </c:numRef>
          </c:yVal>
          <c:smooth val="0"/>
        </c:ser>
        <c:ser>
          <c:idx val="14"/>
          <c:order val="14"/>
          <c:tx>
            <c:strRef>
              <c:f>'simple- graph'!$P$1</c:f>
              <c:strCache>
                <c:ptCount val="1"/>
                <c:pt idx="0">
                  <c:v>dr S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CC99FF"/>
              </a:solidFill>
              <a:ln>
                <a:solidFill>
                  <a:srgbClr val="CC99FF"/>
                </a:solidFill>
                <a:prstDash val="solid"/>
              </a:ln>
            </c:spPr>
          </c:marker>
          <c:xVal>
            <c:numRef>
              <c:f>'simple- graph'!$A$2:$A$204</c:f>
              <c:numCache>
                <c:formatCode>General</c:formatCode>
                <c:ptCount val="203"/>
                <c:pt idx="0">
                  <c:v>-5</c:v>
                </c:pt>
                <c:pt idx="1">
                  <c:v>-4.949494949</c:v>
                </c:pt>
                <c:pt idx="2">
                  <c:v>-4.898989898</c:v>
                </c:pt>
                <c:pt idx="3">
                  <c:v>-4.8484848469999999</c:v>
                </c:pt>
                <c:pt idx="4">
                  <c:v>-4.7979797959999999</c:v>
                </c:pt>
                <c:pt idx="5">
                  <c:v>-4.7474747449999999</c:v>
                </c:pt>
                <c:pt idx="6">
                  <c:v>-4.6969696939999999</c:v>
                </c:pt>
                <c:pt idx="7">
                  <c:v>-4.6464646429999998</c:v>
                </c:pt>
                <c:pt idx="8">
                  <c:v>-4.5959595919999998</c:v>
                </c:pt>
                <c:pt idx="9">
                  <c:v>-4.5454545409999998</c:v>
                </c:pt>
                <c:pt idx="10">
                  <c:v>-4.4949494899999998</c:v>
                </c:pt>
                <c:pt idx="11">
                  <c:v>-4.4444444389999997</c:v>
                </c:pt>
                <c:pt idx="12">
                  <c:v>-4.3939393879999997</c:v>
                </c:pt>
                <c:pt idx="13">
                  <c:v>-4.3434343369999997</c:v>
                </c:pt>
                <c:pt idx="14">
                  <c:v>-4.2929292859999997</c:v>
                </c:pt>
                <c:pt idx="15">
                  <c:v>-4.2424242349999997</c:v>
                </c:pt>
                <c:pt idx="16">
                  <c:v>-4.1919191839999996</c:v>
                </c:pt>
                <c:pt idx="17">
                  <c:v>-4.1414141329999996</c:v>
                </c:pt>
                <c:pt idx="18">
                  <c:v>-4.0909090819999996</c:v>
                </c:pt>
                <c:pt idx="19">
                  <c:v>-4.0404040309999996</c:v>
                </c:pt>
                <c:pt idx="20">
                  <c:v>-3.98989898</c:v>
                </c:pt>
                <c:pt idx="21">
                  <c:v>-3.939393929</c:v>
                </c:pt>
                <c:pt idx="22">
                  <c:v>-3.8888888779999999</c:v>
                </c:pt>
                <c:pt idx="23">
                  <c:v>-3.8383838269999999</c:v>
                </c:pt>
                <c:pt idx="24">
                  <c:v>-3.7878787759999999</c:v>
                </c:pt>
                <c:pt idx="25">
                  <c:v>-3.7373737249999999</c:v>
                </c:pt>
                <c:pt idx="26">
                  <c:v>-3.6868686739999998</c:v>
                </c:pt>
                <c:pt idx="27">
                  <c:v>-3.6363636230000003</c:v>
                </c:pt>
                <c:pt idx="28">
                  <c:v>-3.5858585720000002</c:v>
                </c:pt>
                <c:pt idx="29">
                  <c:v>-3.5353535210000002</c:v>
                </c:pt>
                <c:pt idx="30">
                  <c:v>-3.4848484700000002</c:v>
                </c:pt>
                <c:pt idx="31">
                  <c:v>-3.4343434190000002</c:v>
                </c:pt>
                <c:pt idx="32">
                  <c:v>-3.3838383680000002</c:v>
                </c:pt>
                <c:pt idx="33">
                  <c:v>-3.3333333170000001</c:v>
                </c:pt>
                <c:pt idx="34">
                  <c:v>-3.2828282660000001</c:v>
                </c:pt>
                <c:pt idx="35">
                  <c:v>-3.2323232150000001</c:v>
                </c:pt>
                <c:pt idx="36">
                  <c:v>-3.1818181640000001</c:v>
                </c:pt>
                <c:pt idx="37">
                  <c:v>-3.131313113</c:v>
                </c:pt>
                <c:pt idx="38">
                  <c:v>-3.080808062</c:v>
                </c:pt>
                <c:pt idx="39">
                  <c:v>-3.030303011</c:v>
                </c:pt>
                <c:pt idx="40">
                  <c:v>-2.97979796</c:v>
                </c:pt>
                <c:pt idx="41">
                  <c:v>-2.9292929089999999</c:v>
                </c:pt>
                <c:pt idx="42">
                  <c:v>-2.8787878579999999</c:v>
                </c:pt>
                <c:pt idx="43">
                  <c:v>-2.8282828069999999</c:v>
                </c:pt>
                <c:pt idx="44">
                  <c:v>-2.7777777559999999</c:v>
                </c:pt>
                <c:pt idx="45">
                  <c:v>-2.7272727049999999</c:v>
                </c:pt>
                <c:pt idx="46">
                  <c:v>-2.6767676539999998</c:v>
                </c:pt>
                <c:pt idx="47">
                  <c:v>-2.6262626029999998</c:v>
                </c:pt>
                <c:pt idx="48">
                  <c:v>-2.5757575519999998</c:v>
                </c:pt>
                <c:pt idx="49">
                  <c:v>-2.5252525009999998</c:v>
                </c:pt>
                <c:pt idx="50">
                  <c:v>-2.4747474499999997</c:v>
                </c:pt>
                <c:pt idx="51">
                  <c:v>-2.4242423989999997</c:v>
                </c:pt>
                <c:pt idx="52">
                  <c:v>-2.3737373479999997</c:v>
                </c:pt>
                <c:pt idx="53">
                  <c:v>-2.3232322969999997</c:v>
                </c:pt>
                <c:pt idx="54">
                  <c:v>-2.2727272460000001</c:v>
                </c:pt>
                <c:pt idx="55">
                  <c:v>-2.2222221950000001</c:v>
                </c:pt>
                <c:pt idx="56">
                  <c:v>-2.171717144</c:v>
                </c:pt>
                <c:pt idx="57">
                  <c:v>-2.121212093</c:v>
                </c:pt>
                <c:pt idx="58">
                  <c:v>-2.070707042</c:v>
                </c:pt>
                <c:pt idx="59">
                  <c:v>-2.020201991</c:v>
                </c:pt>
                <c:pt idx="60">
                  <c:v>-1.96969694</c:v>
                </c:pt>
                <c:pt idx="61">
                  <c:v>-1.9191918889999999</c:v>
                </c:pt>
                <c:pt idx="62">
                  <c:v>-1.8686868379999999</c:v>
                </c:pt>
                <c:pt idx="63">
                  <c:v>-1.8181817869999999</c:v>
                </c:pt>
                <c:pt idx="64">
                  <c:v>-1.7676767359999999</c:v>
                </c:pt>
                <c:pt idx="65">
                  <c:v>-1.7171716849999998</c:v>
                </c:pt>
                <c:pt idx="66">
                  <c:v>-1.6666666339999998</c:v>
                </c:pt>
                <c:pt idx="67">
                  <c:v>-1.6161615829999998</c:v>
                </c:pt>
                <c:pt idx="68">
                  <c:v>-1.5656565319999998</c:v>
                </c:pt>
                <c:pt idx="69">
                  <c:v>-1.5151514809999997</c:v>
                </c:pt>
                <c:pt idx="70">
                  <c:v>-1.4646464299999997</c:v>
                </c:pt>
                <c:pt idx="71">
                  <c:v>-1.4141413789999997</c:v>
                </c:pt>
                <c:pt idx="72">
                  <c:v>-1.3636363279999997</c:v>
                </c:pt>
                <c:pt idx="73">
                  <c:v>-1.3131312769999997</c:v>
                </c:pt>
                <c:pt idx="74">
                  <c:v>-1.2626262259999996</c:v>
                </c:pt>
                <c:pt idx="75">
                  <c:v>-1.2121211750000001</c:v>
                </c:pt>
                <c:pt idx="76">
                  <c:v>-1.161616124</c:v>
                </c:pt>
                <c:pt idx="77">
                  <c:v>-1.111111073</c:v>
                </c:pt>
                <c:pt idx="78">
                  <c:v>-1.060606022</c:v>
                </c:pt>
                <c:pt idx="79">
                  <c:v>-1.010100971</c:v>
                </c:pt>
                <c:pt idx="80">
                  <c:v>-0.95959591999999994</c:v>
                </c:pt>
                <c:pt idx="81">
                  <c:v>-0.90909086899999991</c:v>
                </c:pt>
                <c:pt idx="82">
                  <c:v>-0.85858581799999989</c:v>
                </c:pt>
                <c:pt idx="83">
                  <c:v>-0.80808076699999987</c:v>
                </c:pt>
                <c:pt idx="84">
                  <c:v>-0.75757571599999984</c:v>
                </c:pt>
                <c:pt idx="85">
                  <c:v>-0.70707066499999982</c:v>
                </c:pt>
                <c:pt idx="86">
                  <c:v>-0.6565656139999998</c:v>
                </c:pt>
                <c:pt idx="87">
                  <c:v>-0.60606056299999977</c:v>
                </c:pt>
                <c:pt idx="88">
                  <c:v>-0.55555551199999975</c:v>
                </c:pt>
                <c:pt idx="89">
                  <c:v>-0.50505046099999973</c:v>
                </c:pt>
                <c:pt idx="90">
                  <c:v>-0.45454540999999971</c:v>
                </c:pt>
                <c:pt idx="91">
                  <c:v>-0.40404035899999968</c:v>
                </c:pt>
                <c:pt idx="92">
                  <c:v>-0.35353530799999966</c:v>
                </c:pt>
                <c:pt idx="93">
                  <c:v>-0.30303025699999964</c:v>
                </c:pt>
                <c:pt idx="94">
                  <c:v>-0.25252520599999961</c:v>
                </c:pt>
                <c:pt idx="95">
                  <c:v>-0.20202015499999959</c:v>
                </c:pt>
                <c:pt idx="96">
                  <c:v>-0.15151510399999957</c:v>
                </c:pt>
                <c:pt idx="97">
                  <c:v>-0.10101005299999954</c:v>
                </c:pt>
                <c:pt idx="98">
                  <c:v>-5.0505001999999521E-2</c:v>
                </c:pt>
                <c:pt idx="99">
                  <c:v>4.90000005015645E-8</c:v>
                </c:pt>
                <c:pt idx="100">
                  <c:v>0</c:v>
                </c:pt>
                <c:pt idx="101">
                  <c:v>5.0505100000000525E-2</c:v>
                </c:pt>
                <c:pt idx="102">
                  <c:v>0.10101015100000055</c:v>
                </c:pt>
                <c:pt idx="103">
                  <c:v>0.15151520200000057</c:v>
                </c:pt>
                <c:pt idx="104">
                  <c:v>0.20202025300000059</c:v>
                </c:pt>
                <c:pt idx="105">
                  <c:v>0.25252530400000062</c:v>
                </c:pt>
                <c:pt idx="106">
                  <c:v>0.30303035500000064</c:v>
                </c:pt>
                <c:pt idx="107">
                  <c:v>0.35353540600000066</c:v>
                </c:pt>
                <c:pt idx="108">
                  <c:v>0.4040404569999998</c:v>
                </c:pt>
                <c:pt idx="109">
                  <c:v>0.45454550799999982</c:v>
                </c:pt>
                <c:pt idx="110">
                  <c:v>0.50505055899999984</c:v>
                </c:pt>
                <c:pt idx="111">
                  <c:v>0.55555560999999987</c:v>
                </c:pt>
                <c:pt idx="112">
                  <c:v>0.60606066099999989</c:v>
                </c:pt>
                <c:pt idx="113">
                  <c:v>0.65656571199999991</c:v>
                </c:pt>
                <c:pt idx="114">
                  <c:v>0.70707076299999994</c:v>
                </c:pt>
                <c:pt idx="115">
                  <c:v>0.75757581399999996</c:v>
                </c:pt>
                <c:pt idx="116">
                  <c:v>0.80808086499999998</c:v>
                </c:pt>
                <c:pt idx="117">
                  <c:v>0.858585916</c:v>
                </c:pt>
                <c:pt idx="118">
                  <c:v>0.90909096700000003</c:v>
                </c:pt>
                <c:pt idx="119">
                  <c:v>0.95959601800000005</c:v>
                </c:pt>
                <c:pt idx="120">
                  <c:v>1</c:v>
                </c:pt>
                <c:pt idx="121">
                  <c:v>1.0101010690000001</c:v>
                </c:pt>
                <c:pt idx="122">
                  <c:v>1.0606061200000001</c:v>
                </c:pt>
                <c:pt idx="123">
                  <c:v>1.1111111710000001</c:v>
                </c:pt>
                <c:pt idx="124">
                  <c:v>1.1616162220000001</c:v>
                </c:pt>
                <c:pt idx="125">
                  <c:v>1.2121212730000002</c:v>
                </c:pt>
                <c:pt idx="126">
                  <c:v>1.2626263240000002</c:v>
                </c:pt>
                <c:pt idx="127">
                  <c:v>1.3131313750000002</c:v>
                </c:pt>
                <c:pt idx="128">
                  <c:v>1.3636364260000002</c:v>
                </c:pt>
                <c:pt idx="129">
                  <c:v>1.4141414770000003</c:v>
                </c:pt>
                <c:pt idx="130">
                  <c:v>1.4646465280000003</c:v>
                </c:pt>
                <c:pt idx="131">
                  <c:v>1.5151515790000003</c:v>
                </c:pt>
                <c:pt idx="132">
                  <c:v>1.5656566300000003</c:v>
                </c:pt>
                <c:pt idx="133">
                  <c:v>1.6161616810000003</c:v>
                </c:pt>
                <c:pt idx="134">
                  <c:v>1.6666667320000004</c:v>
                </c:pt>
                <c:pt idx="135">
                  <c:v>1.7171717830000004</c:v>
                </c:pt>
                <c:pt idx="136">
                  <c:v>1.7676768340000004</c:v>
                </c:pt>
                <c:pt idx="137">
                  <c:v>1.8181818850000004</c:v>
                </c:pt>
                <c:pt idx="138">
                  <c:v>1.8686869360000005</c:v>
                </c:pt>
                <c:pt idx="139">
                  <c:v>1.9191919870000005</c:v>
                </c:pt>
                <c:pt idx="140">
                  <c:v>1.9696970380000005</c:v>
                </c:pt>
                <c:pt idx="141">
                  <c:v>2</c:v>
                </c:pt>
                <c:pt idx="142">
                  <c:v>2.0202020890000005</c:v>
                </c:pt>
                <c:pt idx="143">
                  <c:v>2.0707071400000006</c:v>
                </c:pt>
                <c:pt idx="144">
                  <c:v>2.1212121910000006</c:v>
                </c:pt>
                <c:pt idx="145">
                  <c:v>2.1717172420000006</c:v>
                </c:pt>
                <c:pt idx="146">
                  <c:v>2.2222222930000006</c:v>
                </c:pt>
                <c:pt idx="147">
                  <c:v>2.2727273440000006</c:v>
                </c:pt>
                <c:pt idx="148">
                  <c:v>2.3232323950000007</c:v>
                </c:pt>
                <c:pt idx="149">
                  <c:v>2.3737374460000007</c:v>
                </c:pt>
                <c:pt idx="150">
                  <c:v>2.4242424970000007</c:v>
                </c:pt>
                <c:pt idx="151">
                  <c:v>2.4747475480000007</c:v>
                </c:pt>
                <c:pt idx="152">
                  <c:v>2.5252525990000008</c:v>
                </c:pt>
                <c:pt idx="153">
                  <c:v>2.5757576499999999</c:v>
                </c:pt>
                <c:pt idx="154">
                  <c:v>2.6262627009999999</c:v>
                </c:pt>
                <c:pt idx="155">
                  <c:v>2.6767677519999999</c:v>
                </c:pt>
                <c:pt idx="156">
                  <c:v>2.727272803</c:v>
                </c:pt>
                <c:pt idx="157">
                  <c:v>2.777777854</c:v>
                </c:pt>
                <c:pt idx="158">
                  <c:v>2.828282905</c:v>
                </c:pt>
                <c:pt idx="159">
                  <c:v>2.878787956</c:v>
                </c:pt>
                <c:pt idx="160">
                  <c:v>2.9292930070000001</c:v>
                </c:pt>
                <c:pt idx="161">
                  <c:v>2.9797980580000001</c:v>
                </c:pt>
                <c:pt idx="162">
                  <c:v>3</c:v>
                </c:pt>
                <c:pt idx="163">
                  <c:v>3.0303031090000001</c:v>
                </c:pt>
                <c:pt idx="164">
                  <c:v>3.0808081600000001</c:v>
                </c:pt>
                <c:pt idx="165">
                  <c:v>3.1313132110000002</c:v>
                </c:pt>
                <c:pt idx="166">
                  <c:v>3.1818182620000002</c:v>
                </c:pt>
                <c:pt idx="167">
                  <c:v>3.2323233130000002</c:v>
                </c:pt>
                <c:pt idx="168">
                  <c:v>3.2828283640000002</c:v>
                </c:pt>
                <c:pt idx="169">
                  <c:v>3.3333334150000002</c:v>
                </c:pt>
                <c:pt idx="170">
                  <c:v>3.3838384660000003</c:v>
                </c:pt>
                <c:pt idx="171">
                  <c:v>3.4343435170000003</c:v>
                </c:pt>
                <c:pt idx="172">
                  <c:v>3.4848485680000003</c:v>
                </c:pt>
                <c:pt idx="173">
                  <c:v>3.5353536190000003</c:v>
                </c:pt>
                <c:pt idx="174">
                  <c:v>3.5858586700000004</c:v>
                </c:pt>
                <c:pt idx="175">
                  <c:v>3.6363637210000004</c:v>
                </c:pt>
                <c:pt idx="176">
                  <c:v>3.6868687720000004</c:v>
                </c:pt>
                <c:pt idx="177">
                  <c:v>3.7373738230000004</c:v>
                </c:pt>
                <c:pt idx="178">
                  <c:v>3.7878788740000005</c:v>
                </c:pt>
                <c:pt idx="179">
                  <c:v>3.8383839250000005</c:v>
                </c:pt>
                <c:pt idx="180">
                  <c:v>3.8888889760000005</c:v>
                </c:pt>
                <c:pt idx="181">
                  <c:v>3.9393940270000005</c:v>
                </c:pt>
                <c:pt idx="182">
                  <c:v>3.9898990780000005</c:v>
                </c:pt>
                <c:pt idx="183">
                  <c:v>4</c:v>
                </c:pt>
                <c:pt idx="184">
                  <c:v>4.0404041290000006</c:v>
                </c:pt>
                <c:pt idx="185">
                  <c:v>4.0909091800000006</c:v>
                </c:pt>
                <c:pt idx="186">
                  <c:v>4.1414142310000006</c:v>
                </c:pt>
                <c:pt idx="187">
                  <c:v>4.1919192820000006</c:v>
                </c:pt>
                <c:pt idx="188">
                  <c:v>4.2424243330000007</c:v>
                </c:pt>
                <c:pt idx="189">
                  <c:v>4.2929293840000007</c:v>
                </c:pt>
                <c:pt idx="190">
                  <c:v>4.3434344350000007</c:v>
                </c:pt>
                <c:pt idx="191">
                  <c:v>4.3939394860000007</c:v>
                </c:pt>
                <c:pt idx="192">
                  <c:v>4.4444445370000008</c:v>
                </c:pt>
                <c:pt idx="193">
                  <c:v>4.4949495880000008</c:v>
                </c:pt>
                <c:pt idx="194">
                  <c:v>4.5454546390000008</c:v>
                </c:pt>
                <c:pt idx="195">
                  <c:v>4.5959596900000008</c:v>
                </c:pt>
                <c:pt idx="196">
                  <c:v>4.6464647410000008</c:v>
                </c:pt>
                <c:pt idx="197">
                  <c:v>4.6969697920000009</c:v>
                </c:pt>
                <c:pt idx="198">
                  <c:v>4.7474748430000009</c:v>
                </c:pt>
                <c:pt idx="199">
                  <c:v>4.7979798940000009</c:v>
                </c:pt>
                <c:pt idx="200">
                  <c:v>4.8484849450000009</c:v>
                </c:pt>
                <c:pt idx="201">
                  <c:v>4.898989996000001</c:v>
                </c:pt>
                <c:pt idx="202">
                  <c:v>5</c:v>
                </c:pt>
              </c:numCache>
            </c:numRef>
          </c:xVal>
          <c:yVal>
            <c:numRef>
              <c:f>'simple- graph'!$P$2:$P$204</c:f>
              <c:numCache>
                <c:formatCode>General</c:formatCode>
                <c:ptCount val="203"/>
                <c:pt idx="100">
                  <c:v>0</c:v>
                </c:pt>
                <c:pt idx="120">
                  <c:v>0</c:v>
                </c:pt>
                <c:pt idx="141">
                  <c:v>75</c:v>
                </c:pt>
                <c:pt idx="162">
                  <c:v>75</c:v>
                </c:pt>
                <c:pt idx="183">
                  <c:v>100</c:v>
                </c:pt>
                <c:pt idx="202">
                  <c:v>100</c:v>
                </c:pt>
              </c:numCache>
            </c:numRef>
          </c:yVal>
          <c:smooth val="0"/>
        </c:ser>
        <c:ser>
          <c:idx val="15"/>
          <c:order val="15"/>
          <c:tx>
            <c:strRef>
              <c:f>'simple- graph'!$Q$1</c:f>
              <c:strCache>
                <c:ptCount val="1"/>
                <c:pt idx="0">
                  <c:v>ej S</c:v>
                </c:pt>
              </c:strCache>
            </c:strRef>
          </c:tx>
          <c:spPr>
            <a:ln w="28575">
              <a:noFill/>
            </a:ln>
          </c:spPr>
          <c:marker>
            <c:symbol val="dash"/>
            <c:size val="20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'simple- graph'!$A$2:$A$204</c:f>
              <c:numCache>
                <c:formatCode>General</c:formatCode>
                <c:ptCount val="203"/>
                <c:pt idx="0">
                  <c:v>-5</c:v>
                </c:pt>
                <c:pt idx="1">
                  <c:v>-4.949494949</c:v>
                </c:pt>
                <c:pt idx="2">
                  <c:v>-4.898989898</c:v>
                </c:pt>
                <c:pt idx="3">
                  <c:v>-4.8484848469999999</c:v>
                </c:pt>
                <c:pt idx="4">
                  <c:v>-4.7979797959999999</c:v>
                </c:pt>
                <c:pt idx="5">
                  <c:v>-4.7474747449999999</c:v>
                </c:pt>
                <c:pt idx="6">
                  <c:v>-4.6969696939999999</c:v>
                </c:pt>
                <c:pt idx="7">
                  <c:v>-4.6464646429999998</c:v>
                </c:pt>
                <c:pt idx="8">
                  <c:v>-4.5959595919999998</c:v>
                </c:pt>
                <c:pt idx="9">
                  <c:v>-4.5454545409999998</c:v>
                </c:pt>
                <c:pt idx="10">
                  <c:v>-4.4949494899999998</c:v>
                </c:pt>
                <c:pt idx="11">
                  <c:v>-4.4444444389999997</c:v>
                </c:pt>
                <c:pt idx="12">
                  <c:v>-4.3939393879999997</c:v>
                </c:pt>
                <c:pt idx="13">
                  <c:v>-4.3434343369999997</c:v>
                </c:pt>
                <c:pt idx="14">
                  <c:v>-4.2929292859999997</c:v>
                </c:pt>
                <c:pt idx="15">
                  <c:v>-4.2424242349999997</c:v>
                </c:pt>
                <c:pt idx="16">
                  <c:v>-4.1919191839999996</c:v>
                </c:pt>
                <c:pt idx="17">
                  <c:v>-4.1414141329999996</c:v>
                </c:pt>
                <c:pt idx="18">
                  <c:v>-4.0909090819999996</c:v>
                </c:pt>
                <c:pt idx="19">
                  <c:v>-4.0404040309999996</c:v>
                </c:pt>
                <c:pt idx="20">
                  <c:v>-3.98989898</c:v>
                </c:pt>
                <c:pt idx="21">
                  <c:v>-3.939393929</c:v>
                </c:pt>
                <c:pt idx="22">
                  <c:v>-3.8888888779999999</c:v>
                </c:pt>
                <c:pt idx="23">
                  <c:v>-3.8383838269999999</c:v>
                </c:pt>
                <c:pt idx="24">
                  <c:v>-3.7878787759999999</c:v>
                </c:pt>
                <c:pt idx="25">
                  <c:v>-3.7373737249999999</c:v>
                </c:pt>
                <c:pt idx="26">
                  <c:v>-3.6868686739999998</c:v>
                </c:pt>
                <c:pt idx="27">
                  <c:v>-3.6363636230000003</c:v>
                </c:pt>
                <c:pt idx="28">
                  <c:v>-3.5858585720000002</c:v>
                </c:pt>
                <c:pt idx="29">
                  <c:v>-3.5353535210000002</c:v>
                </c:pt>
                <c:pt idx="30">
                  <c:v>-3.4848484700000002</c:v>
                </c:pt>
                <c:pt idx="31">
                  <c:v>-3.4343434190000002</c:v>
                </c:pt>
                <c:pt idx="32">
                  <c:v>-3.3838383680000002</c:v>
                </c:pt>
                <c:pt idx="33">
                  <c:v>-3.3333333170000001</c:v>
                </c:pt>
                <c:pt idx="34">
                  <c:v>-3.2828282660000001</c:v>
                </c:pt>
                <c:pt idx="35">
                  <c:v>-3.2323232150000001</c:v>
                </c:pt>
                <c:pt idx="36">
                  <c:v>-3.1818181640000001</c:v>
                </c:pt>
                <c:pt idx="37">
                  <c:v>-3.131313113</c:v>
                </c:pt>
                <c:pt idx="38">
                  <c:v>-3.080808062</c:v>
                </c:pt>
                <c:pt idx="39">
                  <c:v>-3.030303011</c:v>
                </c:pt>
                <c:pt idx="40">
                  <c:v>-2.97979796</c:v>
                </c:pt>
                <c:pt idx="41">
                  <c:v>-2.9292929089999999</c:v>
                </c:pt>
                <c:pt idx="42">
                  <c:v>-2.8787878579999999</c:v>
                </c:pt>
                <c:pt idx="43">
                  <c:v>-2.8282828069999999</c:v>
                </c:pt>
                <c:pt idx="44">
                  <c:v>-2.7777777559999999</c:v>
                </c:pt>
                <c:pt idx="45">
                  <c:v>-2.7272727049999999</c:v>
                </c:pt>
                <c:pt idx="46">
                  <c:v>-2.6767676539999998</c:v>
                </c:pt>
                <c:pt idx="47">
                  <c:v>-2.6262626029999998</c:v>
                </c:pt>
                <c:pt idx="48">
                  <c:v>-2.5757575519999998</c:v>
                </c:pt>
                <c:pt idx="49">
                  <c:v>-2.5252525009999998</c:v>
                </c:pt>
                <c:pt idx="50">
                  <c:v>-2.4747474499999997</c:v>
                </c:pt>
                <c:pt idx="51">
                  <c:v>-2.4242423989999997</c:v>
                </c:pt>
                <c:pt idx="52">
                  <c:v>-2.3737373479999997</c:v>
                </c:pt>
                <c:pt idx="53">
                  <c:v>-2.3232322969999997</c:v>
                </c:pt>
                <c:pt idx="54">
                  <c:v>-2.2727272460000001</c:v>
                </c:pt>
                <c:pt idx="55">
                  <c:v>-2.2222221950000001</c:v>
                </c:pt>
                <c:pt idx="56">
                  <c:v>-2.171717144</c:v>
                </c:pt>
                <c:pt idx="57">
                  <c:v>-2.121212093</c:v>
                </c:pt>
                <c:pt idx="58">
                  <c:v>-2.070707042</c:v>
                </c:pt>
                <c:pt idx="59">
                  <c:v>-2.020201991</c:v>
                </c:pt>
                <c:pt idx="60">
                  <c:v>-1.96969694</c:v>
                </c:pt>
                <c:pt idx="61">
                  <c:v>-1.9191918889999999</c:v>
                </c:pt>
                <c:pt idx="62">
                  <c:v>-1.8686868379999999</c:v>
                </c:pt>
                <c:pt idx="63">
                  <c:v>-1.8181817869999999</c:v>
                </c:pt>
                <c:pt idx="64">
                  <c:v>-1.7676767359999999</c:v>
                </c:pt>
                <c:pt idx="65">
                  <c:v>-1.7171716849999998</c:v>
                </c:pt>
                <c:pt idx="66">
                  <c:v>-1.6666666339999998</c:v>
                </c:pt>
                <c:pt idx="67">
                  <c:v>-1.6161615829999998</c:v>
                </c:pt>
                <c:pt idx="68">
                  <c:v>-1.5656565319999998</c:v>
                </c:pt>
                <c:pt idx="69">
                  <c:v>-1.5151514809999997</c:v>
                </c:pt>
                <c:pt idx="70">
                  <c:v>-1.4646464299999997</c:v>
                </c:pt>
                <c:pt idx="71">
                  <c:v>-1.4141413789999997</c:v>
                </c:pt>
                <c:pt idx="72">
                  <c:v>-1.3636363279999997</c:v>
                </c:pt>
                <c:pt idx="73">
                  <c:v>-1.3131312769999997</c:v>
                </c:pt>
                <c:pt idx="74">
                  <c:v>-1.2626262259999996</c:v>
                </c:pt>
                <c:pt idx="75">
                  <c:v>-1.2121211750000001</c:v>
                </c:pt>
                <c:pt idx="76">
                  <c:v>-1.161616124</c:v>
                </c:pt>
                <c:pt idx="77">
                  <c:v>-1.111111073</c:v>
                </c:pt>
                <c:pt idx="78">
                  <c:v>-1.060606022</c:v>
                </c:pt>
                <c:pt idx="79">
                  <c:v>-1.010100971</c:v>
                </c:pt>
                <c:pt idx="80">
                  <c:v>-0.95959591999999994</c:v>
                </c:pt>
                <c:pt idx="81">
                  <c:v>-0.90909086899999991</c:v>
                </c:pt>
                <c:pt idx="82">
                  <c:v>-0.85858581799999989</c:v>
                </c:pt>
                <c:pt idx="83">
                  <c:v>-0.80808076699999987</c:v>
                </c:pt>
                <c:pt idx="84">
                  <c:v>-0.75757571599999984</c:v>
                </c:pt>
                <c:pt idx="85">
                  <c:v>-0.70707066499999982</c:v>
                </c:pt>
                <c:pt idx="86">
                  <c:v>-0.6565656139999998</c:v>
                </c:pt>
                <c:pt idx="87">
                  <c:v>-0.60606056299999977</c:v>
                </c:pt>
                <c:pt idx="88">
                  <c:v>-0.55555551199999975</c:v>
                </c:pt>
                <c:pt idx="89">
                  <c:v>-0.50505046099999973</c:v>
                </c:pt>
                <c:pt idx="90">
                  <c:v>-0.45454540999999971</c:v>
                </c:pt>
                <c:pt idx="91">
                  <c:v>-0.40404035899999968</c:v>
                </c:pt>
                <c:pt idx="92">
                  <c:v>-0.35353530799999966</c:v>
                </c:pt>
                <c:pt idx="93">
                  <c:v>-0.30303025699999964</c:v>
                </c:pt>
                <c:pt idx="94">
                  <c:v>-0.25252520599999961</c:v>
                </c:pt>
                <c:pt idx="95">
                  <c:v>-0.20202015499999959</c:v>
                </c:pt>
                <c:pt idx="96">
                  <c:v>-0.15151510399999957</c:v>
                </c:pt>
                <c:pt idx="97">
                  <c:v>-0.10101005299999954</c:v>
                </c:pt>
                <c:pt idx="98">
                  <c:v>-5.0505001999999521E-2</c:v>
                </c:pt>
                <c:pt idx="99">
                  <c:v>4.90000005015645E-8</c:v>
                </c:pt>
                <c:pt idx="100">
                  <c:v>0</c:v>
                </c:pt>
                <c:pt idx="101">
                  <c:v>5.0505100000000525E-2</c:v>
                </c:pt>
                <c:pt idx="102">
                  <c:v>0.10101015100000055</c:v>
                </c:pt>
                <c:pt idx="103">
                  <c:v>0.15151520200000057</c:v>
                </c:pt>
                <c:pt idx="104">
                  <c:v>0.20202025300000059</c:v>
                </c:pt>
                <c:pt idx="105">
                  <c:v>0.25252530400000062</c:v>
                </c:pt>
                <c:pt idx="106">
                  <c:v>0.30303035500000064</c:v>
                </c:pt>
                <c:pt idx="107">
                  <c:v>0.35353540600000066</c:v>
                </c:pt>
                <c:pt idx="108">
                  <c:v>0.4040404569999998</c:v>
                </c:pt>
                <c:pt idx="109">
                  <c:v>0.45454550799999982</c:v>
                </c:pt>
                <c:pt idx="110">
                  <c:v>0.50505055899999984</c:v>
                </c:pt>
                <c:pt idx="111">
                  <c:v>0.55555560999999987</c:v>
                </c:pt>
                <c:pt idx="112">
                  <c:v>0.60606066099999989</c:v>
                </c:pt>
                <c:pt idx="113">
                  <c:v>0.65656571199999991</c:v>
                </c:pt>
                <c:pt idx="114">
                  <c:v>0.70707076299999994</c:v>
                </c:pt>
                <c:pt idx="115">
                  <c:v>0.75757581399999996</c:v>
                </c:pt>
                <c:pt idx="116">
                  <c:v>0.80808086499999998</c:v>
                </c:pt>
                <c:pt idx="117">
                  <c:v>0.858585916</c:v>
                </c:pt>
                <c:pt idx="118">
                  <c:v>0.90909096700000003</c:v>
                </c:pt>
                <c:pt idx="119">
                  <c:v>0.95959601800000005</c:v>
                </c:pt>
                <c:pt idx="120">
                  <c:v>1</c:v>
                </c:pt>
                <c:pt idx="121">
                  <c:v>1.0101010690000001</c:v>
                </c:pt>
                <c:pt idx="122">
                  <c:v>1.0606061200000001</c:v>
                </c:pt>
                <c:pt idx="123">
                  <c:v>1.1111111710000001</c:v>
                </c:pt>
                <c:pt idx="124">
                  <c:v>1.1616162220000001</c:v>
                </c:pt>
                <c:pt idx="125">
                  <c:v>1.2121212730000002</c:v>
                </c:pt>
                <c:pt idx="126">
                  <c:v>1.2626263240000002</c:v>
                </c:pt>
                <c:pt idx="127">
                  <c:v>1.3131313750000002</c:v>
                </c:pt>
                <c:pt idx="128">
                  <c:v>1.3636364260000002</c:v>
                </c:pt>
                <c:pt idx="129">
                  <c:v>1.4141414770000003</c:v>
                </c:pt>
                <c:pt idx="130">
                  <c:v>1.4646465280000003</c:v>
                </c:pt>
                <c:pt idx="131">
                  <c:v>1.5151515790000003</c:v>
                </c:pt>
                <c:pt idx="132">
                  <c:v>1.5656566300000003</c:v>
                </c:pt>
                <c:pt idx="133">
                  <c:v>1.6161616810000003</c:v>
                </c:pt>
                <c:pt idx="134">
                  <c:v>1.6666667320000004</c:v>
                </c:pt>
                <c:pt idx="135">
                  <c:v>1.7171717830000004</c:v>
                </c:pt>
                <c:pt idx="136">
                  <c:v>1.7676768340000004</c:v>
                </c:pt>
                <c:pt idx="137">
                  <c:v>1.8181818850000004</c:v>
                </c:pt>
                <c:pt idx="138">
                  <c:v>1.8686869360000005</c:v>
                </c:pt>
                <c:pt idx="139">
                  <c:v>1.9191919870000005</c:v>
                </c:pt>
                <c:pt idx="140">
                  <c:v>1.9696970380000005</c:v>
                </c:pt>
                <c:pt idx="141">
                  <c:v>2</c:v>
                </c:pt>
                <c:pt idx="142">
                  <c:v>2.0202020890000005</c:v>
                </c:pt>
                <c:pt idx="143">
                  <c:v>2.0707071400000006</c:v>
                </c:pt>
                <c:pt idx="144">
                  <c:v>2.1212121910000006</c:v>
                </c:pt>
                <c:pt idx="145">
                  <c:v>2.1717172420000006</c:v>
                </c:pt>
                <c:pt idx="146">
                  <c:v>2.2222222930000006</c:v>
                </c:pt>
                <c:pt idx="147">
                  <c:v>2.2727273440000006</c:v>
                </c:pt>
                <c:pt idx="148">
                  <c:v>2.3232323950000007</c:v>
                </c:pt>
                <c:pt idx="149">
                  <c:v>2.3737374460000007</c:v>
                </c:pt>
                <c:pt idx="150">
                  <c:v>2.4242424970000007</c:v>
                </c:pt>
                <c:pt idx="151">
                  <c:v>2.4747475480000007</c:v>
                </c:pt>
                <c:pt idx="152">
                  <c:v>2.5252525990000008</c:v>
                </c:pt>
                <c:pt idx="153">
                  <c:v>2.5757576499999999</c:v>
                </c:pt>
                <c:pt idx="154">
                  <c:v>2.6262627009999999</c:v>
                </c:pt>
                <c:pt idx="155">
                  <c:v>2.6767677519999999</c:v>
                </c:pt>
                <c:pt idx="156">
                  <c:v>2.727272803</c:v>
                </c:pt>
                <c:pt idx="157">
                  <c:v>2.777777854</c:v>
                </c:pt>
                <c:pt idx="158">
                  <c:v>2.828282905</c:v>
                </c:pt>
                <c:pt idx="159">
                  <c:v>2.878787956</c:v>
                </c:pt>
                <c:pt idx="160">
                  <c:v>2.9292930070000001</c:v>
                </c:pt>
                <c:pt idx="161">
                  <c:v>2.9797980580000001</c:v>
                </c:pt>
                <c:pt idx="162">
                  <c:v>3</c:v>
                </c:pt>
                <c:pt idx="163">
                  <c:v>3.0303031090000001</c:v>
                </c:pt>
                <c:pt idx="164">
                  <c:v>3.0808081600000001</c:v>
                </c:pt>
                <c:pt idx="165">
                  <c:v>3.1313132110000002</c:v>
                </c:pt>
                <c:pt idx="166">
                  <c:v>3.1818182620000002</c:v>
                </c:pt>
                <c:pt idx="167">
                  <c:v>3.2323233130000002</c:v>
                </c:pt>
                <c:pt idx="168">
                  <c:v>3.2828283640000002</c:v>
                </c:pt>
                <c:pt idx="169">
                  <c:v>3.3333334150000002</c:v>
                </c:pt>
                <c:pt idx="170">
                  <c:v>3.3838384660000003</c:v>
                </c:pt>
                <c:pt idx="171">
                  <c:v>3.4343435170000003</c:v>
                </c:pt>
                <c:pt idx="172">
                  <c:v>3.4848485680000003</c:v>
                </c:pt>
                <c:pt idx="173">
                  <c:v>3.5353536190000003</c:v>
                </c:pt>
                <c:pt idx="174">
                  <c:v>3.5858586700000004</c:v>
                </c:pt>
                <c:pt idx="175">
                  <c:v>3.6363637210000004</c:v>
                </c:pt>
                <c:pt idx="176">
                  <c:v>3.6868687720000004</c:v>
                </c:pt>
                <c:pt idx="177">
                  <c:v>3.7373738230000004</c:v>
                </c:pt>
                <c:pt idx="178">
                  <c:v>3.7878788740000005</c:v>
                </c:pt>
                <c:pt idx="179">
                  <c:v>3.8383839250000005</c:v>
                </c:pt>
                <c:pt idx="180">
                  <c:v>3.8888889760000005</c:v>
                </c:pt>
                <c:pt idx="181">
                  <c:v>3.9393940270000005</c:v>
                </c:pt>
                <c:pt idx="182">
                  <c:v>3.9898990780000005</c:v>
                </c:pt>
                <c:pt idx="183">
                  <c:v>4</c:v>
                </c:pt>
                <c:pt idx="184">
                  <c:v>4.0404041290000006</c:v>
                </c:pt>
                <c:pt idx="185">
                  <c:v>4.0909091800000006</c:v>
                </c:pt>
                <c:pt idx="186">
                  <c:v>4.1414142310000006</c:v>
                </c:pt>
                <c:pt idx="187">
                  <c:v>4.1919192820000006</c:v>
                </c:pt>
                <c:pt idx="188">
                  <c:v>4.2424243330000007</c:v>
                </c:pt>
                <c:pt idx="189">
                  <c:v>4.2929293840000007</c:v>
                </c:pt>
                <c:pt idx="190">
                  <c:v>4.3434344350000007</c:v>
                </c:pt>
                <c:pt idx="191">
                  <c:v>4.3939394860000007</c:v>
                </c:pt>
                <c:pt idx="192">
                  <c:v>4.4444445370000008</c:v>
                </c:pt>
                <c:pt idx="193">
                  <c:v>4.4949495880000008</c:v>
                </c:pt>
                <c:pt idx="194">
                  <c:v>4.5454546390000008</c:v>
                </c:pt>
                <c:pt idx="195">
                  <c:v>4.5959596900000008</c:v>
                </c:pt>
                <c:pt idx="196">
                  <c:v>4.6464647410000008</c:v>
                </c:pt>
                <c:pt idx="197">
                  <c:v>4.6969697920000009</c:v>
                </c:pt>
                <c:pt idx="198">
                  <c:v>4.7474748430000009</c:v>
                </c:pt>
                <c:pt idx="199">
                  <c:v>4.7979798940000009</c:v>
                </c:pt>
                <c:pt idx="200">
                  <c:v>4.8484849450000009</c:v>
                </c:pt>
                <c:pt idx="201">
                  <c:v>4.898989996000001</c:v>
                </c:pt>
                <c:pt idx="202">
                  <c:v>5</c:v>
                </c:pt>
              </c:numCache>
            </c:numRef>
          </c:xVal>
          <c:yVal>
            <c:numRef>
              <c:f>'simple- graph'!$Q$2:$Q$204</c:f>
              <c:numCache>
                <c:formatCode>General</c:formatCode>
                <c:ptCount val="203"/>
                <c:pt idx="100">
                  <c:v>0</c:v>
                </c:pt>
                <c:pt idx="120">
                  <c:v>0</c:v>
                </c:pt>
                <c:pt idx="141">
                  <c:v>0</c:v>
                </c:pt>
                <c:pt idx="162">
                  <c:v>50</c:v>
                </c:pt>
                <c:pt idx="183">
                  <c:v>58.33</c:v>
                </c:pt>
                <c:pt idx="202">
                  <c:v>83.33</c:v>
                </c:pt>
              </c:numCache>
            </c:numRef>
          </c:yVal>
          <c:smooth val="0"/>
        </c:ser>
        <c:ser>
          <c:idx val="16"/>
          <c:order val="16"/>
          <c:tx>
            <c:strRef>
              <c:f>'simple- graph'!$R$1</c:f>
              <c:strCache>
                <c:ptCount val="1"/>
                <c:pt idx="0">
                  <c:v>ew S</c:v>
                </c:pt>
              </c:strCache>
            </c:strRef>
          </c:tx>
          <c:spPr>
            <a:ln w="28575">
              <a:noFill/>
            </a:ln>
          </c:spPr>
          <c:marker>
            <c:symbol val="dot"/>
            <c:size val="5"/>
            <c:spPr>
              <a:noFill/>
              <a:ln>
                <a:solidFill>
                  <a:srgbClr val="3366FF"/>
                </a:solidFill>
                <a:prstDash val="solid"/>
              </a:ln>
            </c:spPr>
          </c:marker>
          <c:xVal>
            <c:numRef>
              <c:f>'simple- graph'!$A$2:$A$204</c:f>
              <c:numCache>
                <c:formatCode>General</c:formatCode>
                <c:ptCount val="203"/>
                <c:pt idx="0">
                  <c:v>-5</c:v>
                </c:pt>
                <c:pt idx="1">
                  <c:v>-4.949494949</c:v>
                </c:pt>
                <c:pt idx="2">
                  <c:v>-4.898989898</c:v>
                </c:pt>
                <c:pt idx="3">
                  <c:v>-4.8484848469999999</c:v>
                </c:pt>
                <c:pt idx="4">
                  <c:v>-4.7979797959999999</c:v>
                </c:pt>
                <c:pt idx="5">
                  <c:v>-4.7474747449999999</c:v>
                </c:pt>
                <c:pt idx="6">
                  <c:v>-4.6969696939999999</c:v>
                </c:pt>
                <c:pt idx="7">
                  <c:v>-4.6464646429999998</c:v>
                </c:pt>
                <c:pt idx="8">
                  <c:v>-4.5959595919999998</c:v>
                </c:pt>
                <c:pt idx="9">
                  <c:v>-4.5454545409999998</c:v>
                </c:pt>
                <c:pt idx="10">
                  <c:v>-4.4949494899999998</c:v>
                </c:pt>
                <c:pt idx="11">
                  <c:v>-4.4444444389999997</c:v>
                </c:pt>
                <c:pt idx="12">
                  <c:v>-4.3939393879999997</c:v>
                </c:pt>
                <c:pt idx="13">
                  <c:v>-4.3434343369999997</c:v>
                </c:pt>
                <c:pt idx="14">
                  <c:v>-4.2929292859999997</c:v>
                </c:pt>
                <c:pt idx="15">
                  <c:v>-4.2424242349999997</c:v>
                </c:pt>
                <c:pt idx="16">
                  <c:v>-4.1919191839999996</c:v>
                </c:pt>
                <c:pt idx="17">
                  <c:v>-4.1414141329999996</c:v>
                </c:pt>
                <c:pt idx="18">
                  <c:v>-4.0909090819999996</c:v>
                </c:pt>
                <c:pt idx="19">
                  <c:v>-4.0404040309999996</c:v>
                </c:pt>
                <c:pt idx="20">
                  <c:v>-3.98989898</c:v>
                </c:pt>
                <c:pt idx="21">
                  <c:v>-3.939393929</c:v>
                </c:pt>
                <c:pt idx="22">
                  <c:v>-3.8888888779999999</c:v>
                </c:pt>
                <c:pt idx="23">
                  <c:v>-3.8383838269999999</c:v>
                </c:pt>
                <c:pt idx="24">
                  <c:v>-3.7878787759999999</c:v>
                </c:pt>
                <c:pt idx="25">
                  <c:v>-3.7373737249999999</c:v>
                </c:pt>
                <c:pt idx="26">
                  <c:v>-3.6868686739999998</c:v>
                </c:pt>
                <c:pt idx="27">
                  <c:v>-3.6363636230000003</c:v>
                </c:pt>
                <c:pt idx="28">
                  <c:v>-3.5858585720000002</c:v>
                </c:pt>
                <c:pt idx="29">
                  <c:v>-3.5353535210000002</c:v>
                </c:pt>
                <c:pt idx="30">
                  <c:v>-3.4848484700000002</c:v>
                </c:pt>
                <c:pt idx="31">
                  <c:v>-3.4343434190000002</c:v>
                </c:pt>
                <c:pt idx="32">
                  <c:v>-3.3838383680000002</c:v>
                </c:pt>
                <c:pt idx="33">
                  <c:v>-3.3333333170000001</c:v>
                </c:pt>
                <c:pt idx="34">
                  <c:v>-3.2828282660000001</c:v>
                </c:pt>
                <c:pt idx="35">
                  <c:v>-3.2323232150000001</c:v>
                </c:pt>
                <c:pt idx="36">
                  <c:v>-3.1818181640000001</c:v>
                </c:pt>
                <c:pt idx="37">
                  <c:v>-3.131313113</c:v>
                </c:pt>
                <c:pt idx="38">
                  <c:v>-3.080808062</c:v>
                </c:pt>
                <c:pt idx="39">
                  <c:v>-3.030303011</c:v>
                </c:pt>
                <c:pt idx="40">
                  <c:v>-2.97979796</c:v>
                </c:pt>
                <c:pt idx="41">
                  <c:v>-2.9292929089999999</c:v>
                </c:pt>
                <c:pt idx="42">
                  <c:v>-2.8787878579999999</c:v>
                </c:pt>
                <c:pt idx="43">
                  <c:v>-2.8282828069999999</c:v>
                </c:pt>
                <c:pt idx="44">
                  <c:v>-2.7777777559999999</c:v>
                </c:pt>
                <c:pt idx="45">
                  <c:v>-2.7272727049999999</c:v>
                </c:pt>
                <c:pt idx="46">
                  <c:v>-2.6767676539999998</c:v>
                </c:pt>
                <c:pt idx="47">
                  <c:v>-2.6262626029999998</c:v>
                </c:pt>
                <c:pt idx="48">
                  <c:v>-2.5757575519999998</c:v>
                </c:pt>
                <c:pt idx="49">
                  <c:v>-2.5252525009999998</c:v>
                </c:pt>
                <c:pt idx="50">
                  <c:v>-2.4747474499999997</c:v>
                </c:pt>
                <c:pt idx="51">
                  <c:v>-2.4242423989999997</c:v>
                </c:pt>
                <c:pt idx="52">
                  <c:v>-2.3737373479999997</c:v>
                </c:pt>
                <c:pt idx="53">
                  <c:v>-2.3232322969999997</c:v>
                </c:pt>
                <c:pt idx="54">
                  <c:v>-2.2727272460000001</c:v>
                </c:pt>
                <c:pt idx="55">
                  <c:v>-2.2222221950000001</c:v>
                </c:pt>
                <c:pt idx="56">
                  <c:v>-2.171717144</c:v>
                </c:pt>
                <c:pt idx="57">
                  <c:v>-2.121212093</c:v>
                </c:pt>
                <c:pt idx="58">
                  <c:v>-2.070707042</c:v>
                </c:pt>
                <c:pt idx="59">
                  <c:v>-2.020201991</c:v>
                </c:pt>
                <c:pt idx="60">
                  <c:v>-1.96969694</c:v>
                </c:pt>
                <c:pt idx="61">
                  <c:v>-1.9191918889999999</c:v>
                </c:pt>
                <c:pt idx="62">
                  <c:v>-1.8686868379999999</c:v>
                </c:pt>
                <c:pt idx="63">
                  <c:v>-1.8181817869999999</c:v>
                </c:pt>
                <c:pt idx="64">
                  <c:v>-1.7676767359999999</c:v>
                </c:pt>
                <c:pt idx="65">
                  <c:v>-1.7171716849999998</c:v>
                </c:pt>
                <c:pt idx="66">
                  <c:v>-1.6666666339999998</c:v>
                </c:pt>
                <c:pt idx="67">
                  <c:v>-1.6161615829999998</c:v>
                </c:pt>
                <c:pt idx="68">
                  <c:v>-1.5656565319999998</c:v>
                </c:pt>
                <c:pt idx="69">
                  <c:v>-1.5151514809999997</c:v>
                </c:pt>
                <c:pt idx="70">
                  <c:v>-1.4646464299999997</c:v>
                </c:pt>
                <c:pt idx="71">
                  <c:v>-1.4141413789999997</c:v>
                </c:pt>
                <c:pt idx="72">
                  <c:v>-1.3636363279999997</c:v>
                </c:pt>
                <c:pt idx="73">
                  <c:v>-1.3131312769999997</c:v>
                </c:pt>
                <c:pt idx="74">
                  <c:v>-1.2626262259999996</c:v>
                </c:pt>
                <c:pt idx="75">
                  <c:v>-1.2121211750000001</c:v>
                </c:pt>
                <c:pt idx="76">
                  <c:v>-1.161616124</c:v>
                </c:pt>
                <c:pt idx="77">
                  <c:v>-1.111111073</c:v>
                </c:pt>
                <c:pt idx="78">
                  <c:v>-1.060606022</c:v>
                </c:pt>
                <c:pt idx="79">
                  <c:v>-1.010100971</c:v>
                </c:pt>
                <c:pt idx="80">
                  <c:v>-0.95959591999999994</c:v>
                </c:pt>
                <c:pt idx="81">
                  <c:v>-0.90909086899999991</c:v>
                </c:pt>
                <c:pt idx="82">
                  <c:v>-0.85858581799999989</c:v>
                </c:pt>
                <c:pt idx="83">
                  <c:v>-0.80808076699999987</c:v>
                </c:pt>
                <c:pt idx="84">
                  <c:v>-0.75757571599999984</c:v>
                </c:pt>
                <c:pt idx="85">
                  <c:v>-0.70707066499999982</c:v>
                </c:pt>
                <c:pt idx="86">
                  <c:v>-0.6565656139999998</c:v>
                </c:pt>
                <c:pt idx="87">
                  <c:v>-0.60606056299999977</c:v>
                </c:pt>
                <c:pt idx="88">
                  <c:v>-0.55555551199999975</c:v>
                </c:pt>
                <c:pt idx="89">
                  <c:v>-0.50505046099999973</c:v>
                </c:pt>
                <c:pt idx="90">
                  <c:v>-0.45454540999999971</c:v>
                </c:pt>
                <c:pt idx="91">
                  <c:v>-0.40404035899999968</c:v>
                </c:pt>
                <c:pt idx="92">
                  <c:v>-0.35353530799999966</c:v>
                </c:pt>
                <c:pt idx="93">
                  <c:v>-0.30303025699999964</c:v>
                </c:pt>
                <c:pt idx="94">
                  <c:v>-0.25252520599999961</c:v>
                </c:pt>
                <c:pt idx="95">
                  <c:v>-0.20202015499999959</c:v>
                </c:pt>
                <c:pt idx="96">
                  <c:v>-0.15151510399999957</c:v>
                </c:pt>
                <c:pt idx="97">
                  <c:v>-0.10101005299999954</c:v>
                </c:pt>
                <c:pt idx="98">
                  <c:v>-5.0505001999999521E-2</c:v>
                </c:pt>
                <c:pt idx="99">
                  <c:v>4.90000005015645E-8</c:v>
                </c:pt>
                <c:pt idx="100">
                  <c:v>0</c:v>
                </c:pt>
                <c:pt idx="101">
                  <c:v>5.0505100000000525E-2</c:v>
                </c:pt>
                <c:pt idx="102">
                  <c:v>0.10101015100000055</c:v>
                </c:pt>
                <c:pt idx="103">
                  <c:v>0.15151520200000057</c:v>
                </c:pt>
                <c:pt idx="104">
                  <c:v>0.20202025300000059</c:v>
                </c:pt>
                <c:pt idx="105">
                  <c:v>0.25252530400000062</c:v>
                </c:pt>
                <c:pt idx="106">
                  <c:v>0.30303035500000064</c:v>
                </c:pt>
                <c:pt idx="107">
                  <c:v>0.35353540600000066</c:v>
                </c:pt>
                <c:pt idx="108">
                  <c:v>0.4040404569999998</c:v>
                </c:pt>
                <c:pt idx="109">
                  <c:v>0.45454550799999982</c:v>
                </c:pt>
                <c:pt idx="110">
                  <c:v>0.50505055899999984</c:v>
                </c:pt>
                <c:pt idx="111">
                  <c:v>0.55555560999999987</c:v>
                </c:pt>
                <c:pt idx="112">
                  <c:v>0.60606066099999989</c:v>
                </c:pt>
                <c:pt idx="113">
                  <c:v>0.65656571199999991</c:v>
                </c:pt>
                <c:pt idx="114">
                  <c:v>0.70707076299999994</c:v>
                </c:pt>
                <c:pt idx="115">
                  <c:v>0.75757581399999996</c:v>
                </c:pt>
                <c:pt idx="116">
                  <c:v>0.80808086499999998</c:v>
                </c:pt>
                <c:pt idx="117">
                  <c:v>0.858585916</c:v>
                </c:pt>
                <c:pt idx="118">
                  <c:v>0.90909096700000003</c:v>
                </c:pt>
                <c:pt idx="119">
                  <c:v>0.95959601800000005</c:v>
                </c:pt>
                <c:pt idx="120">
                  <c:v>1</c:v>
                </c:pt>
                <c:pt idx="121">
                  <c:v>1.0101010690000001</c:v>
                </c:pt>
                <c:pt idx="122">
                  <c:v>1.0606061200000001</c:v>
                </c:pt>
                <c:pt idx="123">
                  <c:v>1.1111111710000001</c:v>
                </c:pt>
                <c:pt idx="124">
                  <c:v>1.1616162220000001</c:v>
                </c:pt>
                <c:pt idx="125">
                  <c:v>1.2121212730000002</c:v>
                </c:pt>
                <c:pt idx="126">
                  <c:v>1.2626263240000002</c:v>
                </c:pt>
                <c:pt idx="127">
                  <c:v>1.3131313750000002</c:v>
                </c:pt>
                <c:pt idx="128">
                  <c:v>1.3636364260000002</c:v>
                </c:pt>
                <c:pt idx="129">
                  <c:v>1.4141414770000003</c:v>
                </c:pt>
                <c:pt idx="130">
                  <c:v>1.4646465280000003</c:v>
                </c:pt>
                <c:pt idx="131">
                  <c:v>1.5151515790000003</c:v>
                </c:pt>
                <c:pt idx="132">
                  <c:v>1.5656566300000003</c:v>
                </c:pt>
                <c:pt idx="133">
                  <c:v>1.6161616810000003</c:v>
                </c:pt>
                <c:pt idx="134">
                  <c:v>1.6666667320000004</c:v>
                </c:pt>
                <c:pt idx="135">
                  <c:v>1.7171717830000004</c:v>
                </c:pt>
                <c:pt idx="136">
                  <c:v>1.7676768340000004</c:v>
                </c:pt>
                <c:pt idx="137">
                  <c:v>1.8181818850000004</c:v>
                </c:pt>
                <c:pt idx="138">
                  <c:v>1.8686869360000005</c:v>
                </c:pt>
                <c:pt idx="139">
                  <c:v>1.9191919870000005</c:v>
                </c:pt>
                <c:pt idx="140">
                  <c:v>1.9696970380000005</c:v>
                </c:pt>
                <c:pt idx="141">
                  <c:v>2</c:v>
                </c:pt>
                <c:pt idx="142">
                  <c:v>2.0202020890000005</c:v>
                </c:pt>
                <c:pt idx="143">
                  <c:v>2.0707071400000006</c:v>
                </c:pt>
                <c:pt idx="144">
                  <c:v>2.1212121910000006</c:v>
                </c:pt>
                <c:pt idx="145">
                  <c:v>2.1717172420000006</c:v>
                </c:pt>
                <c:pt idx="146">
                  <c:v>2.2222222930000006</c:v>
                </c:pt>
                <c:pt idx="147">
                  <c:v>2.2727273440000006</c:v>
                </c:pt>
                <c:pt idx="148">
                  <c:v>2.3232323950000007</c:v>
                </c:pt>
                <c:pt idx="149">
                  <c:v>2.3737374460000007</c:v>
                </c:pt>
                <c:pt idx="150">
                  <c:v>2.4242424970000007</c:v>
                </c:pt>
                <c:pt idx="151">
                  <c:v>2.4747475480000007</c:v>
                </c:pt>
                <c:pt idx="152">
                  <c:v>2.5252525990000008</c:v>
                </c:pt>
                <c:pt idx="153">
                  <c:v>2.5757576499999999</c:v>
                </c:pt>
                <c:pt idx="154">
                  <c:v>2.6262627009999999</c:v>
                </c:pt>
                <c:pt idx="155">
                  <c:v>2.6767677519999999</c:v>
                </c:pt>
                <c:pt idx="156">
                  <c:v>2.727272803</c:v>
                </c:pt>
                <c:pt idx="157">
                  <c:v>2.777777854</c:v>
                </c:pt>
                <c:pt idx="158">
                  <c:v>2.828282905</c:v>
                </c:pt>
                <c:pt idx="159">
                  <c:v>2.878787956</c:v>
                </c:pt>
                <c:pt idx="160">
                  <c:v>2.9292930070000001</c:v>
                </c:pt>
                <c:pt idx="161">
                  <c:v>2.9797980580000001</c:v>
                </c:pt>
                <c:pt idx="162">
                  <c:v>3</c:v>
                </c:pt>
                <c:pt idx="163">
                  <c:v>3.0303031090000001</c:v>
                </c:pt>
                <c:pt idx="164">
                  <c:v>3.0808081600000001</c:v>
                </c:pt>
                <c:pt idx="165">
                  <c:v>3.1313132110000002</c:v>
                </c:pt>
                <c:pt idx="166">
                  <c:v>3.1818182620000002</c:v>
                </c:pt>
                <c:pt idx="167">
                  <c:v>3.2323233130000002</c:v>
                </c:pt>
                <c:pt idx="168">
                  <c:v>3.2828283640000002</c:v>
                </c:pt>
                <c:pt idx="169">
                  <c:v>3.3333334150000002</c:v>
                </c:pt>
                <c:pt idx="170">
                  <c:v>3.3838384660000003</c:v>
                </c:pt>
                <c:pt idx="171">
                  <c:v>3.4343435170000003</c:v>
                </c:pt>
                <c:pt idx="172">
                  <c:v>3.4848485680000003</c:v>
                </c:pt>
                <c:pt idx="173">
                  <c:v>3.5353536190000003</c:v>
                </c:pt>
                <c:pt idx="174">
                  <c:v>3.5858586700000004</c:v>
                </c:pt>
                <c:pt idx="175">
                  <c:v>3.6363637210000004</c:v>
                </c:pt>
                <c:pt idx="176">
                  <c:v>3.6868687720000004</c:v>
                </c:pt>
                <c:pt idx="177">
                  <c:v>3.7373738230000004</c:v>
                </c:pt>
                <c:pt idx="178">
                  <c:v>3.7878788740000005</c:v>
                </c:pt>
                <c:pt idx="179">
                  <c:v>3.8383839250000005</c:v>
                </c:pt>
                <c:pt idx="180">
                  <c:v>3.8888889760000005</c:v>
                </c:pt>
                <c:pt idx="181">
                  <c:v>3.9393940270000005</c:v>
                </c:pt>
                <c:pt idx="182">
                  <c:v>3.9898990780000005</c:v>
                </c:pt>
                <c:pt idx="183">
                  <c:v>4</c:v>
                </c:pt>
                <c:pt idx="184">
                  <c:v>4.0404041290000006</c:v>
                </c:pt>
                <c:pt idx="185">
                  <c:v>4.0909091800000006</c:v>
                </c:pt>
                <c:pt idx="186">
                  <c:v>4.1414142310000006</c:v>
                </c:pt>
                <c:pt idx="187">
                  <c:v>4.1919192820000006</c:v>
                </c:pt>
                <c:pt idx="188">
                  <c:v>4.2424243330000007</c:v>
                </c:pt>
                <c:pt idx="189">
                  <c:v>4.2929293840000007</c:v>
                </c:pt>
                <c:pt idx="190">
                  <c:v>4.3434344350000007</c:v>
                </c:pt>
                <c:pt idx="191">
                  <c:v>4.3939394860000007</c:v>
                </c:pt>
                <c:pt idx="192">
                  <c:v>4.4444445370000008</c:v>
                </c:pt>
                <c:pt idx="193">
                  <c:v>4.4949495880000008</c:v>
                </c:pt>
                <c:pt idx="194">
                  <c:v>4.5454546390000008</c:v>
                </c:pt>
                <c:pt idx="195">
                  <c:v>4.5959596900000008</c:v>
                </c:pt>
                <c:pt idx="196">
                  <c:v>4.6464647410000008</c:v>
                </c:pt>
                <c:pt idx="197">
                  <c:v>4.6969697920000009</c:v>
                </c:pt>
                <c:pt idx="198">
                  <c:v>4.7474748430000009</c:v>
                </c:pt>
                <c:pt idx="199">
                  <c:v>4.7979798940000009</c:v>
                </c:pt>
                <c:pt idx="200">
                  <c:v>4.8484849450000009</c:v>
                </c:pt>
                <c:pt idx="201">
                  <c:v>4.898989996000001</c:v>
                </c:pt>
                <c:pt idx="202">
                  <c:v>5</c:v>
                </c:pt>
              </c:numCache>
            </c:numRef>
          </c:xVal>
          <c:yVal>
            <c:numRef>
              <c:f>'simple- graph'!$R$2:$R$204</c:f>
              <c:numCache>
                <c:formatCode>General</c:formatCode>
                <c:ptCount val="203"/>
                <c:pt idx="100">
                  <c:v>0</c:v>
                </c:pt>
                <c:pt idx="120">
                  <c:v>8.33</c:v>
                </c:pt>
                <c:pt idx="141">
                  <c:v>83.33</c:v>
                </c:pt>
                <c:pt idx="162">
                  <c:v>83.33</c:v>
                </c:pt>
                <c:pt idx="183">
                  <c:v>100</c:v>
                </c:pt>
                <c:pt idx="202">
                  <c:v>100</c:v>
                </c:pt>
              </c:numCache>
            </c:numRef>
          </c:yVal>
          <c:smooth val="0"/>
        </c:ser>
        <c:ser>
          <c:idx val="17"/>
          <c:order val="17"/>
          <c:tx>
            <c:strRef>
              <c:f>'simple- graph'!$S$1</c:f>
              <c:strCache>
                <c:ptCount val="1"/>
                <c:pt idx="0">
                  <c:v>ew E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15"/>
            <c:spPr>
              <a:solidFill>
                <a:srgbClr val="33CCCC"/>
              </a:solidFill>
              <a:ln>
                <a:solidFill>
                  <a:srgbClr val="33CCCC"/>
                </a:solidFill>
                <a:prstDash val="solid"/>
              </a:ln>
            </c:spPr>
          </c:marker>
          <c:xVal>
            <c:numRef>
              <c:f>'simple- graph'!$A$2:$A$204</c:f>
              <c:numCache>
                <c:formatCode>General</c:formatCode>
                <c:ptCount val="203"/>
                <c:pt idx="0">
                  <c:v>-5</c:v>
                </c:pt>
                <c:pt idx="1">
                  <c:v>-4.949494949</c:v>
                </c:pt>
                <c:pt idx="2">
                  <c:v>-4.898989898</c:v>
                </c:pt>
                <c:pt idx="3">
                  <c:v>-4.8484848469999999</c:v>
                </c:pt>
                <c:pt idx="4">
                  <c:v>-4.7979797959999999</c:v>
                </c:pt>
                <c:pt idx="5">
                  <c:v>-4.7474747449999999</c:v>
                </c:pt>
                <c:pt idx="6">
                  <c:v>-4.6969696939999999</c:v>
                </c:pt>
                <c:pt idx="7">
                  <c:v>-4.6464646429999998</c:v>
                </c:pt>
                <c:pt idx="8">
                  <c:v>-4.5959595919999998</c:v>
                </c:pt>
                <c:pt idx="9">
                  <c:v>-4.5454545409999998</c:v>
                </c:pt>
                <c:pt idx="10">
                  <c:v>-4.4949494899999998</c:v>
                </c:pt>
                <c:pt idx="11">
                  <c:v>-4.4444444389999997</c:v>
                </c:pt>
                <c:pt idx="12">
                  <c:v>-4.3939393879999997</c:v>
                </c:pt>
                <c:pt idx="13">
                  <c:v>-4.3434343369999997</c:v>
                </c:pt>
                <c:pt idx="14">
                  <c:v>-4.2929292859999997</c:v>
                </c:pt>
                <c:pt idx="15">
                  <c:v>-4.2424242349999997</c:v>
                </c:pt>
                <c:pt idx="16">
                  <c:v>-4.1919191839999996</c:v>
                </c:pt>
                <c:pt idx="17">
                  <c:v>-4.1414141329999996</c:v>
                </c:pt>
                <c:pt idx="18">
                  <c:v>-4.0909090819999996</c:v>
                </c:pt>
                <c:pt idx="19">
                  <c:v>-4.0404040309999996</c:v>
                </c:pt>
                <c:pt idx="20">
                  <c:v>-3.98989898</c:v>
                </c:pt>
                <c:pt idx="21">
                  <c:v>-3.939393929</c:v>
                </c:pt>
                <c:pt idx="22">
                  <c:v>-3.8888888779999999</c:v>
                </c:pt>
                <c:pt idx="23">
                  <c:v>-3.8383838269999999</c:v>
                </c:pt>
                <c:pt idx="24">
                  <c:v>-3.7878787759999999</c:v>
                </c:pt>
                <c:pt idx="25">
                  <c:v>-3.7373737249999999</c:v>
                </c:pt>
                <c:pt idx="26">
                  <c:v>-3.6868686739999998</c:v>
                </c:pt>
                <c:pt idx="27">
                  <c:v>-3.6363636230000003</c:v>
                </c:pt>
                <c:pt idx="28">
                  <c:v>-3.5858585720000002</c:v>
                </c:pt>
                <c:pt idx="29">
                  <c:v>-3.5353535210000002</c:v>
                </c:pt>
                <c:pt idx="30">
                  <c:v>-3.4848484700000002</c:v>
                </c:pt>
                <c:pt idx="31">
                  <c:v>-3.4343434190000002</c:v>
                </c:pt>
                <c:pt idx="32">
                  <c:v>-3.3838383680000002</c:v>
                </c:pt>
                <c:pt idx="33">
                  <c:v>-3.3333333170000001</c:v>
                </c:pt>
                <c:pt idx="34">
                  <c:v>-3.2828282660000001</c:v>
                </c:pt>
                <c:pt idx="35">
                  <c:v>-3.2323232150000001</c:v>
                </c:pt>
                <c:pt idx="36">
                  <c:v>-3.1818181640000001</c:v>
                </c:pt>
                <c:pt idx="37">
                  <c:v>-3.131313113</c:v>
                </c:pt>
                <c:pt idx="38">
                  <c:v>-3.080808062</c:v>
                </c:pt>
                <c:pt idx="39">
                  <c:v>-3.030303011</c:v>
                </c:pt>
                <c:pt idx="40">
                  <c:v>-2.97979796</c:v>
                </c:pt>
                <c:pt idx="41">
                  <c:v>-2.9292929089999999</c:v>
                </c:pt>
                <c:pt idx="42">
                  <c:v>-2.8787878579999999</c:v>
                </c:pt>
                <c:pt idx="43">
                  <c:v>-2.8282828069999999</c:v>
                </c:pt>
                <c:pt idx="44">
                  <c:v>-2.7777777559999999</c:v>
                </c:pt>
                <c:pt idx="45">
                  <c:v>-2.7272727049999999</c:v>
                </c:pt>
                <c:pt idx="46">
                  <c:v>-2.6767676539999998</c:v>
                </c:pt>
                <c:pt idx="47">
                  <c:v>-2.6262626029999998</c:v>
                </c:pt>
                <c:pt idx="48">
                  <c:v>-2.5757575519999998</c:v>
                </c:pt>
                <c:pt idx="49">
                  <c:v>-2.5252525009999998</c:v>
                </c:pt>
                <c:pt idx="50">
                  <c:v>-2.4747474499999997</c:v>
                </c:pt>
                <c:pt idx="51">
                  <c:v>-2.4242423989999997</c:v>
                </c:pt>
                <c:pt idx="52">
                  <c:v>-2.3737373479999997</c:v>
                </c:pt>
                <c:pt idx="53">
                  <c:v>-2.3232322969999997</c:v>
                </c:pt>
                <c:pt idx="54">
                  <c:v>-2.2727272460000001</c:v>
                </c:pt>
                <c:pt idx="55">
                  <c:v>-2.2222221950000001</c:v>
                </c:pt>
                <c:pt idx="56">
                  <c:v>-2.171717144</c:v>
                </c:pt>
                <c:pt idx="57">
                  <c:v>-2.121212093</c:v>
                </c:pt>
                <c:pt idx="58">
                  <c:v>-2.070707042</c:v>
                </c:pt>
                <c:pt idx="59">
                  <c:v>-2.020201991</c:v>
                </c:pt>
                <c:pt idx="60">
                  <c:v>-1.96969694</c:v>
                </c:pt>
                <c:pt idx="61">
                  <c:v>-1.9191918889999999</c:v>
                </c:pt>
                <c:pt idx="62">
                  <c:v>-1.8686868379999999</c:v>
                </c:pt>
                <c:pt idx="63">
                  <c:v>-1.8181817869999999</c:v>
                </c:pt>
                <c:pt idx="64">
                  <c:v>-1.7676767359999999</c:v>
                </c:pt>
                <c:pt idx="65">
                  <c:v>-1.7171716849999998</c:v>
                </c:pt>
                <c:pt idx="66">
                  <c:v>-1.6666666339999998</c:v>
                </c:pt>
                <c:pt idx="67">
                  <c:v>-1.6161615829999998</c:v>
                </c:pt>
                <c:pt idx="68">
                  <c:v>-1.5656565319999998</c:v>
                </c:pt>
                <c:pt idx="69">
                  <c:v>-1.5151514809999997</c:v>
                </c:pt>
                <c:pt idx="70">
                  <c:v>-1.4646464299999997</c:v>
                </c:pt>
                <c:pt idx="71">
                  <c:v>-1.4141413789999997</c:v>
                </c:pt>
                <c:pt idx="72">
                  <c:v>-1.3636363279999997</c:v>
                </c:pt>
                <c:pt idx="73">
                  <c:v>-1.3131312769999997</c:v>
                </c:pt>
                <c:pt idx="74">
                  <c:v>-1.2626262259999996</c:v>
                </c:pt>
                <c:pt idx="75">
                  <c:v>-1.2121211750000001</c:v>
                </c:pt>
                <c:pt idx="76">
                  <c:v>-1.161616124</c:v>
                </c:pt>
                <c:pt idx="77">
                  <c:v>-1.111111073</c:v>
                </c:pt>
                <c:pt idx="78">
                  <c:v>-1.060606022</c:v>
                </c:pt>
                <c:pt idx="79">
                  <c:v>-1.010100971</c:v>
                </c:pt>
                <c:pt idx="80">
                  <c:v>-0.95959591999999994</c:v>
                </c:pt>
                <c:pt idx="81">
                  <c:v>-0.90909086899999991</c:v>
                </c:pt>
                <c:pt idx="82">
                  <c:v>-0.85858581799999989</c:v>
                </c:pt>
                <c:pt idx="83">
                  <c:v>-0.80808076699999987</c:v>
                </c:pt>
                <c:pt idx="84">
                  <c:v>-0.75757571599999984</c:v>
                </c:pt>
                <c:pt idx="85">
                  <c:v>-0.70707066499999982</c:v>
                </c:pt>
                <c:pt idx="86">
                  <c:v>-0.6565656139999998</c:v>
                </c:pt>
                <c:pt idx="87">
                  <c:v>-0.60606056299999977</c:v>
                </c:pt>
                <c:pt idx="88">
                  <c:v>-0.55555551199999975</c:v>
                </c:pt>
                <c:pt idx="89">
                  <c:v>-0.50505046099999973</c:v>
                </c:pt>
                <c:pt idx="90">
                  <c:v>-0.45454540999999971</c:v>
                </c:pt>
                <c:pt idx="91">
                  <c:v>-0.40404035899999968</c:v>
                </c:pt>
                <c:pt idx="92">
                  <c:v>-0.35353530799999966</c:v>
                </c:pt>
                <c:pt idx="93">
                  <c:v>-0.30303025699999964</c:v>
                </c:pt>
                <c:pt idx="94">
                  <c:v>-0.25252520599999961</c:v>
                </c:pt>
                <c:pt idx="95">
                  <c:v>-0.20202015499999959</c:v>
                </c:pt>
                <c:pt idx="96">
                  <c:v>-0.15151510399999957</c:v>
                </c:pt>
                <c:pt idx="97">
                  <c:v>-0.10101005299999954</c:v>
                </c:pt>
                <c:pt idx="98">
                  <c:v>-5.0505001999999521E-2</c:v>
                </c:pt>
                <c:pt idx="99">
                  <c:v>4.90000005015645E-8</c:v>
                </c:pt>
                <c:pt idx="100">
                  <c:v>0</c:v>
                </c:pt>
                <c:pt idx="101">
                  <c:v>5.0505100000000525E-2</c:v>
                </c:pt>
                <c:pt idx="102">
                  <c:v>0.10101015100000055</c:v>
                </c:pt>
                <c:pt idx="103">
                  <c:v>0.15151520200000057</c:v>
                </c:pt>
                <c:pt idx="104">
                  <c:v>0.20202025300000059</c:v>
                </c:pt>
                <c:pt idx="105">
                  <c:v>0.25252530400000062</c:v>
                </c:pt>
                <c:pt idx="106">
                  <c:v>0.30303035500000064</c:v>
                </c:pt>
                <c:pt idx="107">
                  <c:v>0.35353540600000066</c:v>
                </c:pt>
                <c:pt idx="108">
                  <c:v>0.4040404569999998</c:v>
                </c:pt>
                <c:pt idx="109">
                  <c:v>0.45454550799999982</c:v>
                </c:pt>
                <c:pt idx="110">
                  <c:v>0.50505055899999984</c:v>
                </c:pt>
                <c:pt idx="111">
                  <c:v>0.55555560999999987</c:v>
                </c:pt>
                <c:pt idx="112">
                  <c:v>0.60606066099999989</c:v>
                </c:pt>
                <c:pt idx="113">
                  <c:v>0.65656571199999991</c:v>
                </c:pt>
                <c:pt idx="114">
                  <c:v>0.70707076299999994</c:v>
                </c:pt>
                <c:pt idx="115">
                  <c:v>0.75757581399999996</c:v>
                </c:pt>
                <c:pt idx="116">
                  <c:v>0.80808086499999998</c:v>
                </c:pt>
                <c:pt idx="117">
                  <c:v>0.858585916</c:v>
                </c:pt>
                <c:pt idx="118">
                  <c:v>0.90909096700000003</c:v>
                </c:pt>
                <c:pt idx="119">
                  <c:v>0.95959601800000005</c:v>
                </c:pt>
                <c:pt idx="120">
                  <c:v>1</c:v>
                </c:pt>
                <c:pt idx="121">
                  <c:v>1.0101010690000001</c:v>
                </c:pt>
                <c:pt idx="122">
                  <c:v>1.0606061200000001</c:v>
                </c:pt>
                <c:pt idx="123">
                  <c:v>1.1111111710000001</c:v>
                </c:pt>
                <c:pt idx="124">
                  <c:v>1.1616162220000001</c:v>
                </c:pt>
                <c:pt idx="125">
                  <c:v>1.2121212730000002</c:v>
                </c:pt>
                <c:pt idx="126">
                  <c:v>1.2626263240000002</c:v>
                </c:pt>
                <c:pt idx="127">
                  <c:v>1.3131313750000002</c:v>
                </c:pt>
                <c:pt idx="128">
                  <c:v>1.3636364260000002</c:v>
                </c:pt>
                <c:pt idx="129">
                  <c:v>1.4141414770000003</c:v>
                </c:pt>
                <c:pt idx="130">
                  <c:v>1.4646465280000003</c:v>
                </c:pt>
                <c:pt idx="131">
                  <c:v>1.5151515790000003</c:v>
                </c:pt>
                <c:pt idx="132">
                  <c:v>1.5656566300000003</c:v>
                </c:pt>
                <c:pt idx="133">
                  <c:v>1.6161616810000003</c:v>
                </c:pt>
                <c:pt idx="134">
                  <c:v>1.6666667320000004</c:v>
                </c:pt>
                <c:pt idx="135">
                  <c:v>1.7171717830000004</c:v>
                </c:pt>
                <c:pt idx="136">
                  <c:v>1.7676768340000004</c:v>
                </c:pt>
                <c:pt idx="137">
                  <c:v>1.8181818850000004</c:v>
                </c:pt>
                <c:pt idx="138">
                  <c:v>1.8686869360000005</c:v>
                </c:pt>
                <c:pt idx="139">
                  <c:v>1.9191919870000005</c:v>
                </c:pt>
                <c:pt idx="140">
                  <c:v>1.9696970380000005</c:v>
                </c:pt>
                <c:pt idx="141">
                  <c:v>2</c:v>
                </c:pt>
                <c:pt idx="142">
                  <c:v>2.0202020890000005</c:v>
                </c:pt>
                <c:pt idx="143">
                  <c:v>2.0707071400000006</c:v>
                </c:pt>
                <c:pt idx="144">
                  <c:v>2.1212121910000006</c:v>
                </c:pt>
                <c:pt idx="145">
                  <c:v>2.1717172420000006</c:v>
                </c:pt>
                <c:pt idx="146">
                  <c:v>2.2222222930000006</c:v>
                </c:pt>
                <c:pt idx="147">
                  <c:v>2.2727273440000006</c:v>
                </c:pt>
                <c:pt idx="148">
                  <c:v>2.3232323950000007</c:v>
                </c:pt>
                <c:pt idx="149">
                  <c:v>2.3737374460000007</c:v>
                </c:pt>
                <c:pt idx="150">
                  <c:v>2.4242424970000007</c:v>
                </c:pt>
                <c:pt idx="151">
                  <c:v>2.4747475480000007</c:v>
                </c:pt>
                <c:pt idx="152">
                  <c:v>2.5252525990000008</c:v>
                </c:pt>
                <c:pt idx="153">
                  <c:v>2.5757576499999999</c:v>
                </c:pt>
                <c:pt idx="154">
                  <c:v>2.6262627009999999</c:v>
                </c:pt>
                <c:pt idx="155">
                  <c:v>2.6767677519999999</c:v>
                </c:pt>
                <c:pt idx="156">
                  <c:v>2.727272803</c:v>
                </c:pt>
                <c:pt idx="157">
                  <c:v>2.777777854</c:v>
                </c:pt>
                <c:pt idx="158">
                  <c:v>2.828282905</c:v>
                </c:pt>
                <c:pt idx="159">
                  <c:v>2.878787956</c:v>
                </c:pt>
                <c:pt idx="160">
                  <c:v>2.9292930070000001</c:v>
                </c:pt>
                <c:pt idx="161">
                  <c:v>2.9797980580000001</c:v>
                </c:pt>
                <c:pt idx="162">
                  <c:v>3</c:v>
                </c:pt>
                <c:pt idx="163">
                  <c:v>3.0303031090000001</c:v>
                </c:pt>
                <c:pt idx="164">
                  <c:v>3.0808081600000001</c:v>
                </c:pt>
                <c:pt idx="165">
                  <c:v>3.1313132110000002</c:v>
                </c:pt>
                <c:pt idx="166">
                  <c:v>3.1818182620000002</c:v>
                </c:pt>
                <c:pt idx="167">
                  <c:v>3.2323233130000002</c:v>
                </c:pt>
                <c:pt idx="168">
                  <c:v>3.2828283640000002</c:v>
                </c:pt>
                <c:pt idx="169">
                  <c:v>3.3333334150000002</c:v>
                </c:pt>
                <c:pt idx="170">
                  <c:v>3.3838384660000003</c:v>
                </c:pt>
                <c:pt idx="171">
                  <c:v>3.4343435170000003</c:v>
                </c:pt>
                <c:pt idx="172">
                  <c:v>3.4848485680000003</c:v>
                </c:pt>
                <c:pt idx="173">
                  <c:v>3.5353536190000003</c:v>
                </c:pt>
                <c:pt idx="174">
                  <c:v>3.5858586700000004</c:v>
                </c:pt>
                <c:pt idx="175">
                  <c:v>3.6363637210000004</c:v>
                </c:pt>
                <c:pt idx="176">
                  <c:v>3.6868687720000004</c:v>
                </c:pt>
                <c:pt idx="177">
                  <c:v>3.7373738230000004</c:v>
                </c:pt>
                <c:pt idx="178">
                  <c:v>3.7878788740000005</c:v>
                </c:pt>
                <c:pt idx="179">
                  <c:v>3.8383839250000005</c:v>
                </c:pt>
                <c:pt idx="180">
                  <c:v>3.8888889760000005</c:v>
                </c:pt>
                <c:pt idx="181">
                  <c:v>3.9393940270000005</c:v>
                </c:pt>
                <c:pt idx="182">
                  <c:v>3.9898990780000005</c:v>
                </c:pt>
                <c:pt idx="183">
                  <c:v>4</c:v>
                </c:pt>
                <c:pt idx="184">
                  <c:v>4.0404041290000006</c:v>
                </c:pt>
                <c:pt idx="185">
                  <c:v>4.0909091800000006</c:v>
                </c:pt>
                <c:pt idx="186">
                  <c:v>4.1414142310000006</c:v>
                </c:pt>
                <c:pt idx="187">
                  <c:v>4.1919192820000006</c:v>
                </c:pt>
                <c:pt idx="188">
                  <c:v>4.2424243330000007</c:v>
                </c:pt>
                <c:pt idx="189">
                  <c:v>4.2929293840000007</c:v>
                </c:pt>
                <c:pt idx="190">
                  <c:v>4.3434344350000007</c:v>
                </c:pt>
                <c:pt idx="191">
                  <c:v>4.3939394860000007</c:v>
                </c:pt>
                <c:pt idx="192">
                  <c:v>4.4444445370000008</c:v>
                </c:pt>
                <c:pt idx="193">
                  <c:v>4.4949495880000008</c:v>
                </c:pt>
                <c:pt idx="194">
                  <c:v>4.5454546390000008</c:v>
                </c:pt>
                <c:pt idx="195">
                  <c:v>4.5959596900000008</c:v>
                </c:pt>
                <c:pt idx="196">
                  <c:v>4.6464647410000008</c:v>
                </c:pt>
                <c:pt idx="197">
                  <c:v>4.6969697920000009</c:v>
                </c:pt>
                <c:pt idx="198">
                  <c:v>4.7474748430000009</c:v>
                </c:pt>
                <c:pt idx="199">
                  <c:v>4.7979798940000009</c:v>
                </c:pt>
                <c:pt idx="200">
                  <c:v>4.8484849450000009</c:v>
                </c:pt>
                <c:pt idx="201">
                  <c:v>4.898989996000001</c:v>
                </c:pt>
                <c:pt idx="202">
                  <c:v>5</c:v>
                </c:pt>
              </c:numCache>
            </c:numRef>
          </c:xVal>
          <c:yVal>
            <c:numRef>
              <c:f>'simple- graph'!$S$2:$S$204</c:f>
              <c:numCache>
                <c:formatCode>General</c:formatCode>
                <c:ptCount val="203"/>
                <c:pt idx="100">
                  <c:v>0</c:v>
                </c:pt>
                <c:pt idx="120">
                  <c:v>0</c:v>
                </c:pt>
                <c:pt idx="141">
                  <c:v>0</c:v>
                </c:pt>
                <c:pt idx="162">
                  <c:v>0</c:v>
                </c:pt>
                <c:pt idx="183">
                  <c:v>8.33</c:v>
                </c:pt>
                <c:pt idx="202">
                  <c:v>41.67</c:v>
                </c:pt>
              </c:numCache>
            </c:numRef>
          </c:yVal>
          <c:smooth val="0"/>
        </c:ser>
        <c:ser>
          <c:idx val="18"/>
          <c:order val="18"/>
          <c:tx>
            <c:strRef>
              <c:f>'simple- graph'!$T$1</c:f>
              <c:strCache>
                <c:ptCount val="1"/>
                <c:pt idx="0">
                  <c:v>fe S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99CC00"/>
              </a:solidFill>
              <a:ln>
                <a:solidFill>
                  <a:srgbClr val="99CC00"/>
                </a:solidFill>
                <a:prstDash val="solid"/>
              </a:ln>
            </c:spPr>
          </c:marker>
          <c:xVal>
            <c:numRef>
              <c:f>'simple- graph'!$A$2:$A$204</c:f>
              <c:numCache>
                <c:formatCode>General</c:formatCode>
                <c:ptCount val="203"/>
                <c:pt idx="0">
                  <c:v>-5</c:v>
                </c:pt>
                <c:pt idx="1">
                  <c:v>-4.949494949</c:v>
                </c:pt>
                <c:pt idx="2">
                  <c:v>-4.898989898</c:v>
                </c:pt>
                <c:pt idx="3">
                  <c:v>-4.8484848469999999</c:v>
                </c:pt>
                <c:pt idx="4">
                  <c:v>-4.7979797959999999</c:v>
                </c:pt>
                <c:pt idx="5">
                  <c:v>-4.7474747449999999</c:v>
                </c:pt>
                <c:pt idx="6">
                  <c:v>-4.6969696939999999</c:v>
                </c:pt>
                <c:pt idx="7">
                  <c:v>-4.6464646429999998</c:v>
                </c:pt>
                <c:pt idx="8">
                  <c:v>-4.5959595919999998</c:v>
                </c:pt>
                <c:pt idx="9">
                  <c:v>-4.5454545409999998</c:v>
                </c:pt>
                <c:pt idx="10">
                  <c:v>-4.4949494899999998</c:v>
                </c:pt>
                <c:pt idx="11">
                  <c:v>-4.4444444389999997</c:v>
                </c:pt>
                <c:pt idx="12">
                  <c:v>-4.3939393879999997</c:v>
                </c:pt>
                <c:pt idx="13">
                  <c:v>-4.3434343369999997</c:v>
                </c:pt>
                <c:pt idx="14">
                  <c:v>-4.2929292859999997</c:v>
                </c:pt>
                <c:pt idx="15">
                  <c:v>-4.2424242349999997</c:v>
                </c:pt>
                <c:pt idx="16">
                  <c:v>-4.1919191839999996</c:v>
                </c:pt>
                <c:pt idx="17">
                  <c:v>-4.1414141329999996</c:v>
                </c:pt>
                <c:pt idx="18">
                  <c:v>-4.0909090819999996</c:v>
                </c:pt>
                <c:pt idx="19">
                  <c:v>-4.0404040309999996</c:v>
                </c:pt>
                <c:pt idx="20">
                  <c:v>-3.98989898</c:v>
                </c:pt>
                <c:pt idx="21">
                  <c:v>-3.939393929</c:v>
                </c:pt>
                <c:pt idx="22">
                  <c:v>-3.8888888779999999</c:v>
                </c:pt>
                <c:pt idx="23">
                  <c:v>-3.8383838269999999</c:v>
                </c:pt>
                <c:pt idx="24">
                  <c:v>-3.7878787759999999</c:v>
                </c:pt>
                <c:pt idx="25">
                  <c:v>-3.7373737249999999</c:v>
                </c:pt>
                <c:pt idx="26">
                  <c:v>-3.6868686739999998</c:v>
                </c:pt>
                <c:pt idx="27">
                  <c:v>-3.6363636230000003</c:v>
                </c:pt>
                <c:pt idx="28">
                  <c:v>-3.5858585720000002</c:v>
                </c:pt>
                <c:pt idx="29">
                  <c:v>-3.5353535210000002</c:v>
                </c:pt>
                <c:pt idx="30">
                  <c:v>-3.4848484700000002</c:v>
                </c:pt>
                <c:pt idx="31">
                  <c:v>-3.4343434190000002</c:v>
                </c:pt>
                <c:pt idx="32">
                  <c:v>-3.3838383680000002</c:v>
                </c:pt>
                <c:pt idx="33">
                  <c:v>-3.3333333170000001</c:v>
                </c:pt>
                <c:pt idx="34">
                  <c:v>-3.2828282660000001</c:v>
                </c:pt>
                <c:pt idx="35">
                  <c:v>-3.2323232150000001</c:v>
                </c:pt>
                <c:pt idx="36">
                  <c:v>-3.1818181640000001</c:v>
                </c:pt>
                <c:pt idx="37">
                  <c:v>-3.131313113</c:v>
                </c:pt>
                <c:pt idx="38">
                  <c:v>-3.080808062</c:v>
                </c:pt>
                <c:pt idx="39">
                  <c:v>-3.030303011</c:v>
                </c:pt>
                <c:pt idx="40">
                  <c:v>-2.97979796</c:v>
                </c:pt>
                <c:pt idx="41">
                  <c:v>-2.9292929089999999</c:v>
                </c:pt>
                <c:pt idx="42">
                  <c:v>-2.8787878579999999</c:v>
                </c:pt>
                <c:pt idx="43">
                  <c:v>-2.8282828069999999</c:v>
                </c:pt>
                <c:pt idx="44">
                  <c:v>-2.7777777559999999</c:v>
                </c:pt>
                <c:pt idx="45">
                  <c:v>-2.7272727049999999</c:v>
                </c:pt>
                <c:pt idx="46">
                  <c:v>-2.6767676539999998</c:v>
                </c:pt>
                <c:pt idx="47">
                  <c:v>-2.6262626029999998</c:v>
                </c:pt>
                <c:pt idx="48">
                  <c:v>-2.5757575519999998</c:v>
                </c:pt>
                <c:pt idx="49">
                  <c:v>-2.5252525009999998</c:v>
                </c:pt>
                <c:pt idx="50">
                  <c:v>-2.4747474499999997</c:v>
                </c:pt>
                <c:pt idx="51">
                  <c:v>-2.4242423989999997</c:v>
                </c:pt>
                <c:pt idx="52">
                  <c:v>-2.3737373479999997</c:v>
                </c:pt>
                <c:pt idx="53">
                  <c:v>-2.3232322969999997</c:v>
                </c:pt>
                <c:pt idx="54">
                  <c:v>-2.2727272460000001</c:v>
                </c:pt>
                <c:pt idx="55">
                  <c:v>-2.2222221950000001</c:v>
                </c:pt>
                <c:pt idx="56">
                  <c:v>-2.171717144</c:v>
                </c:pt>
                <c:pt idx="57">
                  <c:v>-2.121212093</c:v>
                </c:pt>
                <c:pt idx="58">
                  <c:v>-2.070707042</c:v>
                </c:pt>
                <c:pt idx="59">
                  <c:v>-2.020201991</c:v>
                </c:pt>
                <c:pt idx="60">
                  <c:v>-1.96969694</c:v>
                </c:pt>
                <c:pt idx="61">
                  <c:v>-1.9191918889999999</c:v>
                </c:pt>
                <c:pt idx="62">
                  <c:v>-1.8686868379999999</c:v>
                </c:pt>
                <c:pt idx="63">
                  <c:v>-1.8181817869999999</c:v>
                </c:pt>
                <c:pt idx="64">
                  <c:v>-1.7676767359999999</c:v>
                </c:pt>
                <c:pt idx="65">
                  <c:v>-1.7171716849999998</c:v>
                </c:pt>
                <c:pt idx="66">
                  <c:v>-1.6666666339999998</c:v>
                </c:pt>
                <c:pt idx="67">
                  <c:v>-1.6161615829999998</c:v>
                </c:pt>
                <c:pt idx="68">
                  <c:v>-1.5656565319999998</c:v>
                </c:pt>
                <c:pt idx="69">
                  <c:v>-1.5151514809999997</c:v>
                </c:pt>
                <c:pt idx="70">
                  <c:v>-1.4646464299999997</c:v>
                </c:pt>
                <c:pt idx="71">
                  <c:v>-1.4141413789999997</c:v>
                </c:pt>
                <c:pt idx="72">
                  <c:v>-1.3636363279999997</c:v>
                </c:pt>
                <c:pt idx="73">
                  <c:v>-1.3131312769999997</c:v>
                </c:pt>
                <c:pt idx="74">
                  <c:v>-1.2626262259999996</c:v>
                </c:pt>
                <c:pt idx="75">
                  <c:v>-1.2121211750000001</c:v>
                </c:pt>
                <c:pt idx="76">
                  <c:v>-1.161616124</c:v>
                </c:pt>
                <c:pt idx="77">
                  <c:v>-1.111111073</c:v>
                </c:pt>
                <c:pt idx="78">
                  <c:v>-1.060606022</c:v>
                </c:pt>
                <c:pt idx="79">
                  <c:v>-1.010100971</c:v>
                </c:pt>
                <c:pt idx="80">
                  <c:v>-0.95959591999999994</c:v>
                </c:pt>
                <c:pt idx="81">
                  <c:v>-0.90909086899999991</c:v>
                </c:pt>
                <c:pt idx="82">
                  <c:v>-0.85858581799999989</c:v>
                </c:pt>
                <c:pt idx="83">
                  <c:v>-0.80808076699999987</c:v>
                </c:pt>
                <c:pt idx="84">
                  <c:v>-0.75757571599999984</c:v>
                </c:pt>
                <c:pt idx="85">
                  <c:v>-0.70707066499999982</c:v>
                </c:pt>
                <c:pt idx="86">
                  <c:v>-0.6565656139999998</c:v>
                </c:pt>
                <c:pt idx="87">
                  <c:v>-0.60606056299999977</c:v>
                </c:pt>
                <c:pt idx="88">
                  <c:v>-0.55555551199999975</c:v>
                </c:pt>
                <c:pt idx="89">
                  <c:v>-0.50505046099999973</c:v>
                </c:pt>
                <c:pt idx="90">
                  <c:v>-0.45454540999999971</c:v>
                </c:pt>
                <c:pt idx="91">
                  <c:v>-0.40404035899999968</c:v>
                </c:pt>
                <c:pt idx="92">
                  <c:v>-0.35353530799999966</c:v>
                </c:pt>
                <c:pt idx="93">
                  <c:v>-0.30303025699999964</c:v>
                </c:pt>
                <c:pt idx="94">
                  <c:v>-0.25252520599999961</c:v>
                </c:pt>
                <c:pt idx="95">
                  <c:v>-0.20202015499999959</c:v>
                </c:pt>
                <c:pt idx="96">
                  <c:v>-0.15151510399999957</c:v>
                </c:pt>
                <c:pt idx="97">
                  <c:v>-0.10101005299999954</c:v>
                </c:pt>
                <c:pt idx="98">
                  <c:v>-5.0505001999999521E-2</c:v>
                </c:pt>
                <c:pt idx="99">
                  <c:v>4.90000005015645E-8</c:v>
                </c:pt>
                <c:pt idx="100">
                  <c:v>0</c:v>
                </c:pt>
                <c:pt idx="101">
                  <c:v>5.0505100000000525E-2</c:v>
                </c:pt>
                <c:pt idx="102">
                  <c:v>0.10101015100000055</c:v>
                </c:pt>
                <c:pt idx="103">
                  <c:v>0.15151520200000057</c:v>
                </c:pt>
                <c:pt idx="104">
                  <c:v>0.20202025300000059</c:v>
                </c:pt>
                <c:pt idx="105">
                  <c:v>0.25252530400000062</c:v>
                </c:pt>
                <c:pt idx="106">
                  <c:v>0.30303035500000064</c:v>
                </c:pt>
                <c:pt idx="107">
                  <c:v>0.35353540600000066</c:v>
                </c:pt>
                <c:pt idx="108">
                  <c:v>0.4040404569999998</c:v>
                </c:pt>
                <c:pt idx="109">
                  <c:v>0.45454550799999982</c:v>
                </c:pt>
                <c:pt idx="110">
                  <c:v>0.50505055899999984</c:v>
                </c:pt>
                <c:pt idx="111">
                  <c:v>0.55555560999999987</c:v>
                </c:pt>
                <c:pt idx="112">
                  <c:v>0.60606066099999989</c:v>
                </c:pt>
                <c:pt idx="113">
                  <c:v>0.65656571199999991</c:v>
                </c:pt>
                <c:pt idx="114">
                  <c:v>0.70707076299999994</c:v>
                </c:pt>
                <c:pt idx="115">
                  <c:v>0.75757581399999996</c:v>
                </c:pt>
                <c:pt idx="116">
                  <c:v>0.80808086499999998</c:v>
                </c:pt>
                <c:pt idx="117">
                  <c:v>0.858585916</c:v>
                </c:pt>
                <c:pt idx="118">
                  <c:v>0.90909096700000003</c:v>
                </c:pt>
                <c:pt idx="119">
                  <c:v>0.95959601800000005</c:v>
                </c:pt>
                <c:pt idx="120">
                  <c:v>1</c:v>
                </c:pt>
                <c:pt idx="121">
                  <c:v>1.0101010690000001</c:v>
                </c:pt>
                <c:pt idx="122">
                  <c:v>1.0606061200000001</c:v>
                </c:pt>
                <c:pt idx="123">
                  <c:v>1.1111111710000001</c:v>
                </c:pt>
                <c:pt idx="124">
                  <c:v>1.1616162220000001</c:v>
                </c:pt>
                <c:pt idx="125">
                  <c:v>1.2121212730000002</c:v>
                </c:pt>
                <c:pt idx="126">
                  <c:v>1.2626263240000002</c:v>
                </c:pt>
                <c:pt idx="127">
                  <c:v>1.3131313750000002</c:v>
                </c:pt>
                <c:pt idx="128">
                  <c:v>1.3636364260000002</c:v>
                </c:pt>
                <c:pt idx="129">
                  <c:v>1.4141414770000003</c:v>
                </c:pt>
                <c:pt idx="130">
                  <c:v>1.4646465280000003</c:v>
                </c:pt>
                <c:pt idx="131">
                  <c:v>1.5151515790000003</c:v>
                </c:pt>
                <c:pt idx="132">
                  <c:v>1.5656566300000003</c:v>
                </c:pt>
                <c:pt idx="133">
                  <c:v>1.6161616810000003</c:v>
                </c:pt>
                <c:pt idx="134">
                  <c:v>1.6666667320000004</c:v>
                </c:pt>
                <c:pt idx="135">
                  <c:v>1.7171717830000004</c:v>
                </c:pt>
                <c:pt idx="136">
                  <c:v>1.7676768340000004</c:v>
                </c:pt>
                <c:pt idx="137">
                  <c:v>1.8181818850000004</c:v>
                </c:pt>
                <c:pt idx="138">
                  <c:v>1.8686869360000005</c:v>
                </c:pt>
                <c:pt idx="139">
                  <c:v>1.9191919870000005</c:v>
                </c:pt>
                <c:pt idx="140">
                  <c:v>1.9696970380000005</c:v>
                </c:pt>
                <c:pt idx="141">
                  <c:v>2</c:v>
                </c:pt>
                <c:pt idx="142">
                  <c:v>2.0202020890000005</c:v>
                </c:pt>
                <c:pt idx="143">
                  <c:v>2.0707071400000006</c:v>
                </c:pt>
                <c:pt idx="144">
                  <c:v>2.1212121910000006</c:v>
                </c:pt>
                <c:pt idx="145">
                  <c:v>2.1717172420000006</c:v>
                </c:pt>
                <c:pt idx="146">
                  <c:v>2.2222222930000006</c:v>
                </c:pt>
                <c:pt idx="147">
                  <c:v>2.2727273440000006</c:v>
                </c:pt>
                <c:pt idx="148">
                  <c:v>2.3232323950000007</c:v>
                </c:pt>
                <c:pt idx="149">
                  <c:v>2.3737374460000007</c:v>
                </c:pt>
                <c:pt idx="150">
                  <c:v>2.4242424970000007</c:v>
                </c:pt>
                <c:pt idx="151">
                  <c:v>2.4747475480000007</c:v>
                </c:pt>
                <c:pt idx="152">
                  <c:v>2.5252525990000008</c:v>
                </c:pt>
                <c:pt idx="153">
                  <c:v>2.5757576499999999</c:v>
                </c:pt>
                <c:pt idx="154">
                  <c:v>2.6262627009999999</c:v>
                </c:pt>
                <c:pt idx="155">
                  <c:v>2.6767677519999999</c:v>
                </c:pt>
                <c:pt idx="156">
                  <c:v>2.727272803</c:v>
                </c:pt>
                <c:pt idx="157">
                  <c:v>2.777777854</c:v>
                </c:pt>
                <c:pt idx="158">
                  <c:v>2.828282905</c:v>
                </c:pt>
                <c:pt idx="159">
                  <c:v>2.878787956</c:v>
                </c:pt>
                <c:pt idx="160">
                  <c:v>2.9292930070000001</c:v>
                </c:pt>
                <c:pt idx="161">
                  <c:v>2.9797980580000001</c:v>
                </c:pt>
                <c:pt idx="162">
                  <c:v>3</c:v>
                </c:pt>
                <c:pt idx="163">
                  <c:v>3.0303031090000001</c:v>
                </c:pt>
                <c:pt idx="164">
                  <c:v>3.0808081600000001</c:v>
                </c:pt>
                <c:pt idx="165">
                  <c:v>3.1313132110000002</c:v>
                </c:pt>
                <c:pt idx="166">
                  <c:v>3.1818182620000002</c:v>
                </c:pt>
                <c:pt idx="167">
                  <c:v>3.2323233130000002</c:v>
                </c:pt>
                <c:pt idx="168">
                  <c:v>3.2828283640000002</c:v>
                </c:pt>
                <c:pt idx="169">
                  <c:v>3.3333334150000002</c:v>
                </c:pt>
                <c:pt idx="170">
                  <c:v>3.3838384660000003</c:v>
                </c:pt>
                <c:pt idx="171">
                  <c:v>3.4343435170000003</c:v>
                </c:pt>
                <c:pt idx="172">
                  <c:v>3.4848485680000003</c:v>
                </c:pt>
                <c:pt idx="173">
                  <c:v>3.5353536190000003</c:v>
                </c:pt>
                <c:pt idx="174">
                  <c:v>3.5858586700000004</c:v>
                </c:pt>
                <c:pt idx="175">
                  <c:v>3.6363637210000004</c:v>
                </c:pt>
                <c:pt idx="176">
                  <c:v>3.6868687720000004</c:v>
                </c:pt>
                <c:pt idx="177">
                  <c:v>3.7373738230000004</c:v>
                </c:pt>
                <c:pt idx="178">
                  <c:v>3.7878788740000005</c:v>
                </c:pt>
                <c:pt idx="179">
                  <c:v>3.8383839250000005</c:v>
                </c:pt>
                <c:pt idx="180">
                  <c:v>3.8888889760000005</c:v>
                </c:pt>
                <c:pt idx="181">
                  <c:v>3.9393940270000005</c:v>
                </c:pt>
                <c:pt idx="182">
                  <c:v>3.9898990780000005</c:v>
                </c:pt>
                <c:pt idx="183">
                  <c:v>4</c:v>
                </c:pt>
                <c:pt idx="184">
                  <c:v>4.0404041290000006</c:v>
                </c:pt>
                <c:pt idx="185">
                  <c:v>4.0909091800000006</c:v>
                </c:pt>
                <c:pt idx="186">
                  <c:v>4.1414142310000006</c:v>
                </c:pt>
                <c:pt idx="187">
                  <c:v>4.1919192820000006</c:v>
                </c:pt>
                <c:pt idx="188">
                  <c:v>4.2424243330000007</c:v>
                </c:pt>
                <c:pt idx="189">
                  <c:v>4.2929293840000007</c:v>
                </c:pt>
                <c:pt idx="190">
                  <c:v>4.3434344350000007</c:v>
                </c:pt>
                <c:pt idx="191">
                  <c:v>4.3939394860000007</c:v>
                </c:pt>
                <c:pt idx="192">
                  <c:v>4.4444445370000008</c:v>
                </c:pt>
                <c:pt idx="193">
                  <c:v>4.4949495880000008</c:v>
                </c:pt>
                <c:pt idx="194">
                  <c:v>4.5454546390000008</c:v>
                </c:pt>
                <c:pt idx="195">
                  <c:v>4.5959596900000008</c:v>
                </c:pt>
                <c:pt idx="196">
                  <c:v>4.6464647410000008</c:v>
                </c:pt>
                <c:pt idx="197">
                  <c:v>4.6969697920000009</c:v>
                </c:pt>
                <c:pt idx="198">
                  <c:v>4.7474748430000009</c:v>
                </c:pt>
                <c:pt idx="199">
                  <c:v>4.7979798940000009</c:v>
                </c:pt>
                <c:pt idx="200">
                  <c:v>4.8484849450000009</c:v>
                </c:pt>
                <c:pt idx="201">
                  <c:v>4.898989996000001</c:v>
                </c:pt>
                <c:pt idx="202">
                  <c:v>5</c:v>
                </c:pt>
              </c:numCache>
            </c:numRef>
          </c:xVal>
          <c:yVal>
            <c:numRef>
              <c:f>'simple- graph'!$T$2:$T$204</c:f>
              <c:numCache>
                <c:formatCode>General</c:formatCode>
                <c:ptCount val="203"/>
                <c:pt idx="100">
                  <c:v>16.670000000000002</c:v>
                </c:pt>
                <c:pt idx="120">
                  <c:v>25</c:v>
                </c:pt>
                <c:pt idx="141">
                  <c:v>66.67</c:v>
                </c:pt>
                <c:pt idx="162">
                  <c:v>91.67</c:v>
                </c:pt>
                <c:pt idx="183">
                  <c:v>91.67</c:v>
                </c:pt>
                <c:pt idx="202">
                  <c:v>91.67</c:v>
                </c:pt>
              </c:numCache>
            </c:numRef>
          </c:yVal>
          <c:smooth val="0"/>
        </c:ser>
        <c:ser>
          <c:idx val="19"/>
          <c:order val="19"/>
          <c:tx>
            <c:strRef>
              <c:f>'simple- graph'!$U$1</c:f>
              <c:strCache>
                <c:ptCount val="1"/>
                <c:pt idx="0">
                  <c:v>gd E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5"/>
            <c:spPr>
              <a:solidFill>
                <a:srgbClr val="FFCC00"/>
              </a:solidFill>
              <a:ln>
                <a:solidFill>
                  <a:srgbClr val="FFCC00"/>
                </a:solidFill>
                <a:prstDash val="solid"/>
              </a:ln>
            </c:spPr>
          </c:marker>
          <c:xVal>
            <c:numRef>
              <c:f>'simple- graph'!$A$2:$A$204</c:f>
              <c:numCache>
                <c:formatCode>General</c:formatCode>
                <c:ptCount val="203"/>
                <c:pt idx="0">
                  <c:v>-5</c:v>
                </c:pt>
                <c:pt idx="1">
                  <c:v>-4.949494949</c:v>
                </c:pt>
                <c:pt idx="2">
                  <c:v>-4.898989898</c:v>
                </c:pt>
                <c:pt idx="3">
                  <c:v>-4.8484848469999999</c:v>
                </c:pt>
                <c:pt idx="4">
                  <c:v>-4.7979797959999999</c:v>
                </c:pt>
                <c:pt idx="5">
                  <c:v>-4.7474747449999999</c:v>
                </c:pt>
                <c:pt idx="6">
                  <c:v>-4.6969696939999999</c:v>
                </c:pt>
                <c:pt idx="7">
                  <c:v>-4.6464646429999998</c:v>
                </c:pt>
                <c:pt idx="8">
                  <c:v>-4.5959595919999998</c:v>
                </c:pt>
                <c:pt idx="9">
                  <c:v>-4.5454545409999998</c:v>
                </c:pt>
                <c:pt idx="10">
                  <c:v>-4.4949494899999998</c:v>
                </c:pt>
                <c:pt idx="11">
                  <c:v>-4.4444444389999997</c:v>
                </c:pt>
                <c:pt idx="12">
                  <c:v>-4.3939393879999997</c:v>
                </c:pt>
                <c:pt idx="13">
                  <c:v>-4.3434343369999997</c:v>
                </c:pt>
                <c:pt idx="14">
                  <c:v>-4.2929292859999997</c:v>
                </c:pt>
                <c:pt idx="15">
                  <c:v>-4.2424242349999997</c:v>
                </c:pt>
                <c:pt idx="16">
                  <c:v>-4.1919191839999996</c:v>
                </c:pt>
                <c:pt idx="17">
                  <c:v>-4.1414141329999996</c:v>
                </c:pt>
                <c:pt idx="18">
                  <c:v>-4.0909090819999996</c:v>
                </c:pt>
                <c:pt idx="19">
                  <c:v>-4.0404040309999996</c:v>
                </c:pt>
                <c:pt idx="20">
                  <c:v>-3.98989898</c:v>
                </c:pt>
                <c:pt idx="21">
                  <c:v>-3.939393929</c:v>
                </c:pt>
                <c:pt idx="22">
                  <c:v>-3.8888888779999999</c:v>
                </c:pt>
                <c:pt idx="23">
                  <c:v>-3.8383838269999999</c:v>
                </c:pt>
                <c:pt idx="24">
                  <c:v>-3.7878787759999999</c:v>
                </c:pt>
                <c:pt idx="25">
                  <c:v>-3.7373737249999999</c:v>
                </c:pt>
                <c:pt idx="26">
                  <c:v>-3.6868686739999998</c:v>
                </c:pt>
                <c:pt idx="27">
                  <c:v>-3.6363636230000003</c:v>
                </c:pt>
                <c:pt idx="28">
                  <c:v>-3.5858585720000002</c:v>
                </c:pt>
                <c:pt idx="29">
                  <c:v>-3.5353535210000002</c:v>
                </c:pt>
                <c:pt idx="30">
                  <c:v>-3.4848484700000002</c:v>
                </c:pt>
                <c:pt idx="31">
                  <c:v>-3.4343434190000002</c:v>
                </c:pt>
                <c:pt idx="32">
                  <c:v>-3.3838383680000002</c:v>
                </c:pt>
                <c:pt idx="33">
                  <c:v>-3.3333333170000001</c:v>
                </c:pt>
                <c:pt idx="34">
                  <c:v>-3.2828282660000001</c:v>
                </c:pt>
                <c:pt idx="35">
                  <c:v>-3.2323232150000001</c:v>
                </c:pt>
                <c:pt idx="36">
                  <c:v>-3.1818181640000001</c:v>
                </c:pt>
                <c:pt idx="37">
                  <c:v>-3.131313113</c:v>
                </c:pt>
                <c:pt idx="38">
                  <c:v>-3.080808062</c:v>
                </c:pt>
                <c:pt idx="39">
                  <c:v>-3.030303011</c:v>
                </c:pt>
                <c:pt idx="40">
                  <c:v>-2.97979796</c:v>
                </c:pt>
                <c:pt idx="41">
                  <c:v>-2.9292929089999999</c:v>
                </c:pt>
                <c:pt idx="42">
                  <c:v>-2.8787878579999999</c:v>
                </c:pt>
                <c:pt idx="43">
                  <c:v>-2.8282828069999999</c:v>
                </c:pt>
                <c:pt idx="44">
                  <c:v>-2.7777777559999999</c:v>
                </c:pt>
                <c:pt idx="45">
                  <c:v>-2.7272727049999999</c:v>
                </c:pt>
                <c:pt idx="46">
                  <c:v>-2.6767676539999998</c:v>
                </c:pt>
                <c:pt idx="47">
                  <c:v>-2.6262626029999998</c:v>
                </c:pt>
                <c:pt idx="48">
                  <c:v>-2.5757575519999998</c:v>
                </c:pt>
                <c:pt idx="49">
                  <c:v>-2.5252525009999998</c:v>
                </c:pt>
                <c:pt idx="50">
                  <c:v>-2.4747474499999997</c:v>
                </c:pt>
                <c:pt idx="51">
                  <c:v>-2.4242423989999997</c:v>
                </c:pt>
                <c:pt idx="52">
                  <c:v>-2.3737373479999997</c:v>
                </c:pt>
                <c:pt idx="53">
                  <c:v>-2.3232322969999997</c:v>
                </c:pt>
                <c:pt idx="54">
                  <c:v>-2.2727272460000001</c:v>
                </c:pt>
                <c:pt idx="55">
                  <c:v>-2.2222221950000001</c:v>
                </c:pt>
                <c:pt idx="56">
                  <c:v>-2.171717144</c:v>
                </c:pt>
                <c:pt idx="57">
                  <c:v>-2.121212093</c:v>
                </c:pt>
                <c:pt idx="58">
                  <c:v>-2.070707042</c:v>
                </c:pt>
                <c:pt idx="59">
                  <c:v>-2.020201991</c:v>
                </c:pt>
                <c:pt idx="60">
                  <c:v>-1.96969694</c:v>
                </c:pt>
                <c:pt idx="61">
                  <c:v>-1.9191918889999999</c:v>
                </c:pt>
                <c:pt idx="62">
                  <c:v>-1.8686868379999999</c:v>
                </c:pt>
                <c:pt idx="63">
                  <c:v>-1.8181817869999999</c:v>
                </c:pt>
                <c:pt idx="64">
                  <c:v>-1.7676767359999999</c:v>
                </c:pt>
                <c:pt idx="65">
                  <c:v>-1.7171716849999998</c:v>
                </c:pt>
                <c:pt idx="66">
                  <c:v>-1.6666666339999998</c:v>
                </c:pt>
                <c:pt idx="67">
                  <c:v>-1.6161615829999998</c:v>
                </c:pt>
                <c:pt idx="68">
                  <c:v>-1.5656565319999998</c:v>
                </c:pt>
                <c:pt idx="69">
                  <c:v>-1.5151514809999997</c:v>
                </c:pt>
                <c:pt idx="70">
                  <c:v>-1.4646464299999997</c:v>
                </c:pt>
                <c:pt idx="71">
                  <c:v>-1.4141413789999997</c:v>
                </c:pt>
                <c:pt idx="72">
                  <c:v>-1.3636363279999997</c:v>
                </c:pt>
                <c:pt idx="73">
                  <c:v>-1.3131312769999997</c:v>
                </c:pt>
                <c:pt idx="74">
                  <c:v>-1.2626262259999996</c:v>
                </c:pt>
                <c:pt idx="75">
                  <c:v>-1.2121211750000001</c:v>
                </c:pt>
                <c:pt idx="76">
                  <c:v>-1.161616124</c:v>
                </c:pt>
                <c:pt idx="77">
                  <c:v>-1.111111073</c:v>
                </c:pt>
                <c:pt idx="78">
                  <c:v>-1.060606022</c:v>
                </c:pt>
                <c:pt idx="79">
                  <c:v>-1.010100971</c:v>
                </c:pt>
                <c:pt idx="80">
                  <c:v>-0.95959591999999994</c:v>
                </c:pt>
                <c:pt idx="81">
                  <c:v>-0.90909086899999991</c:v>
                </c:pt>
                <c:pt idx="82">
                  <c:v>-0.85858581799999989</c:v>
                </c:pt>
                <c:pt idx="83">
                  <c:v>-0.80808076699999987</c:v>
                </c:pt>
                <c:pt idx="84">
                  <c:v>-0.75757571599999984</c:v>
                </c:pt>
                <c:pt idx="85">
                  <c:v>-0.70707066499999982</c:v>
                </c:pt>
                <c:pt idx="86">
                  <c:v>-0.6565656139999998</c:v>
                </c:pt>
                <c:pt idx="87">
                  <c:v>-0.60606056299999977</c:v>
                </c:pt>
                <c:pt idx="88">
                  <c:v>-0.55555551199999975</c:v>
                </c:pt>
                <c:pt idx="89">
                  <c:v>-0.50505046099999973</c:v>
                </c:pt>
                <c:pt idx="90">
                  <c:v>-0.45454540999999971</c:v>
                </c:pt>
                <c:pt idx="91">
                  <c:v>-0.40404035899999968</c:v>
                </c:pt>
                <c:pt idx="92">
                  <c:v>-0.35353530799999966</c:v>
                </c:pt>
                <c:pt idx="93">
                  <c:v>-0.30303025699999964</c:v>
                </c:pt>
                <c:pt idx="94">
                  <c:v>-0.25252520599999961</c:v>
                </c:pt>
                <c:pt idx="95">
                  <c:v>-0.20202015499999959</c:v>
                </c:pt>
                <c:pt idx="96">
                  <c:v>-0.15151510399999957</c:v>
                </c:pt>
                <c:pt idx="97">
                  <c:v>-0.10101005299999954</c:v>
                </c:pt>
                <c:pt idx="98">
                  <c:v>-5.0505001999999521E-2</c:v>
                </c:pt>
                <c:pt idx="99">
                  <c:v>4.90000005015645E-8</c:v>
                </c:pt>
                <c:pt idx="100">
                  <c:v>0</c:v>
                </c:pt>
                <c:pt idx="101">
                  <c:v>5.0505100000000525E-2</c:v>
                </c:pt>
                <c:pt idx="102">
                  <c:v>0.10101015100000055</c:v>
                </c:pt>
                <c:pt idx="103">
                  <c:v>0.15151520200000057</c:v>
                </c:pt>
                <c:pt idx="104">
                  <c:v>0.20202025300000059</c:v>
                </c:pt>
                <c:pt idx="105">
                  <c:v>0.25252530400000062</c:v>
                </c:pt>
                <c:pt idx="106">
                  <c:v>0.30303035500000064</c:v>
                </c:pt>
                <c:pt idx="107">
                  <c:v>0.35353540600000066</c:v>
                </c:pt>
                <c:pt idx="108">
                  <c:v>0.4040404569999998</c:v>
                </c:pt>
                <c:pt idx="109">
                  <c:v>0.45454550799999982</c:v>
                </c:pt>
                <c:pt idx="110">
                  <c:v>0.50505055899999984</c:v>
                </c:pt>
                <c:pt idx="111">
                  <c:v>0.55555560999999987</c:v>
                </c:pt>
                <c:pt idx="112">
                  <c:v>0.60606066099999989</c:v>
                </c:pt>
                <c:pt idx="113">
                  <c:v>0.65656571199999991</c:v>
                </c:pt>
                <c:pt idx="114">
                  <c:v>0.70707076299999994</c:v>
                </c:pt>
                <c:pt idx="115">
                  <c:v>0.75757581399999996</c:v>
                </c:pt>
                <c:pt idx="116">
                  <c:v>0.80808086499999998</c:v>
                </c:pt>
                <c:pt idx="117">
                  <c:v>0.858585916</c:v>
                </c:pt>
                <c:pt idx="118">
                  <c:v>0.90909096700000003</c:v>
                </c:pt>
                <c:pt idx="119">
                  <c:v>0.95959601800000005</c:v>
                </c:pt>
                <c:pt idx="120">
                  <c:v>1</c:v>
                </c:pt>
                <c:pt idx="121">
                  <c:v>1.0101010690000001</c:v>
                </c:pt>
                <c:pt idx="122">
                  <c:v>1.0606061200000001</c:v>
                </c:pt>
                <c:pt idx="123">
                  <c:v>1.1111111710000001</c:v>
                </c:pt>
                <c:pt idx="124">
                  <c:v>1.1616162220000001</c:v>
                </c:pt>
                <c:pt idx="125">
                  <c:v>1.2121212730000002</c:v>
                </c:pt>
                <c:pt idx="126">
                  <c:v>1.2626263240000002</c:v>
                </c:pt>
                <c:pt idx="127">
                  <c:v>1.3131313750000002</c:v>
                </c:pt>
                <c:pt idx="128">
                  <c:v>1.3636364260000002</c:v>
                </c:pt>
                <c:pt idx="129">
                  <c:v>1.4141414770000003</c:v>
                </c:pt>
                <c:pt idx="130">
                  <c:v>1.4646465280000003</c:v>
                </c:pt>
                <c:pt idx="131">
                  <c:v>1.5151515790000003</c:v>
                </c:pt>
                <c:pt idx="132">
                  <c:v>1.5656566300000003</c:v>
                </c:pt>
                <c:pt idx="133">
                  <c:v>1.6161616810000003</c:v>
                </c:pt>
                <c:pt idx="134">
                  <c:v>1.6666667320000004</c:v>
                </c:pt>
                <c:pt idx="135">
                  <c:v>1.7171717830000004</c:v>
                </c:pt>
                <c:pt idx="136">
                  <c:v>1.7676768340000004</c:v>
                </c:pt>
                <c:pt idx="137">
                  <c:v>1.8181818850000004</c:v>
                </c:pt>
                <c:pt idx="138">
                  <c:v>1.8686869360000005</c:v>
                </c:pt>
                <c:pt idx="139">
                  <c:v>1.9191919870000005</c:v>
                </c:pt>
                <c:pt idx="140">
                  <c:v>1.9696970380000005</c:v>
                </c:pt>
                <c:pt idx="141">
                  <c:v>2</c:v>
                </c:pt>
                <c:pt idx="142">
                  <c:v>2.0202020890000005</c:v>
                </c:pt>
                <c:pt idx="143">
                  <c:v>2.0707071400000006</c:v>
                </c:pt>
                <c:pt idx="144">
                  <c:v>2.1212121910000006</c:v>
                </c:pt>
                <c:pt idx="145">
                  <c:v>2.1717172420000006</c:v>
                </c:pt>
                <c:pt idx="146">
                  <c:v>2.2222222930000006</c:v>
                </c:pt>
                <c:pt idx="147">
                  <c:v>2.2727273440000006</c:v>
                </c:pt>
                <c:pt idx="148">
                  <c:v>2.3232323950000007</c:v>
                </c:pt>
                <c:pt idx="149">
                  <c:v>2.3737374460000007</c:v>
                </c:pt>
                <c:pt idx="150">
                  <c:v>2.4242424970000007</c:v>
                </c:pt>
                <c:pt idx="151">
                  <c:v>2.4747475480000007</c:v>
                </c:pt>
                <c:pt idx="152">
                  <c:v>2.5252525990000008</c:v>
                </c:pt>
                <c:pt idx="153">
                  <c:v>2.5757576499999999</c:v>
                </c:pt>
                <c:pt idx="154">
                  <c:v>2.6262627009999999</c:v>
                </c:pt>
                <c:pt idx="155">
                  <c:v>2.6767677519999999</c:v>
                </c:pt>
                <c:pt idx="156">
                  <c:v>2.727272803</c:v>
                </c:pt>
                <c:pt idx="157">
                  <c:v>2.777777854</c:v>
                </c:pt>
                <c:pt idx="158">
                  <c:v>2.828282905</c:v>
                </c:pt>
                <c:pt idx="159">
                  <c:v>2.878787956</c:v>
                </c:pt>
                <c:pt idx="160">
                  <c:v>2.9292930070000001</c:v>
                </c:pt>
                <c:pt idx="161">
                  <c:v>2.9797980580000001</c:v>
                </c:pt>
                <c:pt idx="162">
                  <c:v>3</c:v>
                </c:pt>
                <c:pt idx="163">
                  <c:v>3.0303031090000001</c:v>
                </c:pt>
                <c:pt idx="164">
                  <c:v>3.0808081600000001</c:v>
                </c:pt>
                <c:pt idx="165">
                  <c:v>3.1313132110000002</c:v>
                </c:pt>
                <c:pt idx="166">
                  <c:v>3.1818182620000002</c:v>
                </c:pt>
                <c:pt idx="167">
                  <c:v>3.2323233130000002</c:v>
                </c:pt>
                <c:pt idx="168">
                  <c:v>3.2828283640000002</c:v>
                </c:pt>
                <c:pt idx="169">
                  <c:v>3.3333334150000002</c:v>
                </c:pt>
                <c:pt idx="170">
                  <c:v>3.3838384660000003</c:v>
                </c:pt>
                <c:pt idx="171">
                  <c:v>3.4343435170000003</c:v>
                </c:pt>
                <c:pt idx="172">
                  <c:v>3.4848485680000003</c:v>
                </c:pt>
                <c:pt idx="173">
                  <c:v>3.5353536190000003</c:v>
                </c:pt>
                <c:pt idx="174">
                  <c:v>3.5858586700000004</c:v>
                </c:pt>
                <c:pt idx="175">
                  <c:v>3.6363637210000004</c:v>
                </c:pt>
                <c:pt idx="176">
                  <c:v>3.6868687720000004</c:v>
                </c:pt>
                <c:pt idx="177">
                  <c:v>3.7373738230000004</c:v>
                </c:pt>
                <c:pt idx="178">
                  <c:v>3.7878788740000005</c:v>
                </c:pt>
                <c:pt idx="179">
                  <c:v>3.8383839250000005</c:v>
                </c:pt>
                <c:pt idx="180">
                  <c:v>3.8888889760000005</c:v>
                </c:pt>
                <c:pt idx="181">
                  <c:v>3.9393940270000005</c:v>
                </c:pt>
                <c:pt idx="182">
                  <c:v>3.9898990780000005</c:v>
                </c:pt>
                <c:pt idx="183">
                  <c:v>4</c:v>
                </c:pt>
                <c:pt idx="184">
                  <c:v>4.0404041290000006</c:v>
                </c:pt>
                <c:pt idx="185">
                  <c:v>4.0909091800000006</c:v>
                </c:pt>
                <c:pt idx="186">
                  <c:v>4.1414142310000006</c:v>
                </c:pt>
                <c:pt idx="187">
                  <c:v>4.1919192820000006</c:v>
                </c:pt>
                <c:pt idx="188">
                  <c:v>4.2424243330000007</c:v>
                </c:pt>
                <c:pt idx="189">
                  <c:v>4.2929293840000007</c:v>
                </c:pt>
                <c:pt idx="190">
                  <c:v>4.3434344350000007</c:v>
                </c:pt>
                <c:pt idx="191">
                  <c:v>4.3939394860000007</c:v>
                </c:pt>
                <c:pt idx="192">
                  <c:v>4.4444445370000008</c:v>
                </c:pt>
                <c:pt idx="193">
                  <c:v>4.4949495880000008</c:v>
                </c:pt>
                <c:pt idx="194">
                  <c:v>4.5454546390000008</c:v>
                </c:pt>
                <c:pt idx="195">
                  <c:v>4.5959596900000008</c:v>
                </c:pt>
                <c:pt idx="196">
                  <c:v>4.6464647410000008</c:v>
                </c:pt>
                <c:pt idx="197">
                  <c:v>4.6969697920000009</c:v>
                </c:pt>
                <c:pt idx="198">
                  <c:v>4.7474748430000009</c:v>
                </c:pt>
                <c:pt idx="199">
                  <c:v>4.7979798940000009</c:v>
                </c:pt>
                <c:pt idx="200">
                  <c:v>4.8484849450000009</c:v>
                </c:pt>
                <c:pt idx="201">
                  <c:v>4.898989996000001</c:v>
                </c:pt>
                <c:pt idx="202">
                  <c:v>5</c:v>
                </c:pt>
              </c:numCache>
            </c:numRef>
          </c:xVal>
          <c:yVal>
            <c:numRef>
              <c:f>'simple- graph'!$U$2:$U$204</c:f>
              <c:numCache>
                <c:formatCode>General</c:formatCode>
                <c:ptCount val="203"/>
                <c:pt idx="100">
                  <c:v>0</c:v>
                </c:pt>
                <c:pt idx="120">
                  <c:v>41.67</c:v>
                </c:pt>
                <c:pt idx="141">
                  <c:v>16.670000000000002</c:v>
                </c:pt>
                <c:pt idx="162">
                  <c:v>41.67</c:v>
                </c:pt>
                <c:pt idx="183">
                  <c:v>83.33</c:v>
                </c:pt>
                <c:pt idx="202">
                  <c:v>66.67</c:v>
                </c:pt>
              </c:numCache>
            </c:numRef>
          </c:yVal>
          <c:smooth val="0"/>
        </c:ser>
        <c:ser>
          <c:idx val="20"/>
          <c:order val="20"/>
          <c:tx>
            <c:strRef>
              <c:f>'simple- graph'!$V$1</c:f>
              <c:strCache>
                <c:ptCount val="1"/>
                <c:pt idx="0">
                  <c:v>gm E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5"/>
            <c:spPr>
              <a:solidFill>
                <a:srgbClr val="FF9900"/>
              </a:solidFill>
              <a:ln>
                <a:solidFill>
                  <a:srgbClr val="FF9900"/>
                </a:solidFill>
                <a:prstDash val="solid"/>
              </a:ln>
            </c:spPr>
          </c:marker>
          <c:xVal>
            <c:numRef>
              <c:f>'simple- graph'!$A$2:$A$204</c:f>
              <c:numCache>
                <c:formatCode>General</c:formatCode>
                <c:ptCount val="203"/>
                <c:pt idx="0">
                  <c:v>-5</c:v>
                </c:pt>
                <c:pt idx="1">
                  <c:v>-4.949494949</c:v>
                </c:pt>
                <c:pt idx="2">
                  <c:v>-4.898989898</c:v>
                </c:pt>
                <c:pt idx="3">
                  <c:v>-4.8484848469999999</c:v>
                </c:pt>
                <c:pt idx="4">
                  <c:v>-4.7979797959999999</c:v>
                </c:pt>
                <c:pt idx="5">
                  <c:v>-4.7474747449999999</c:v>
                </c:pt>
                <c:pt idx="6">
                  <c:v>-4.6969696939999999</c:v>
                </c:pt>
                <c:pt idx="7">
                  <c:v>-4.6464646429999998</c:v>
                </c:pt>
                <c:pt idx="8">
                  <c:v>-4.5959595919999998</c:v>
                </c:pt>
                <c:pt idx="9">
                  <c:v>-4.5454545409999998</c:v>
                </c:pt>
                <c:pt idx="10">
                  <c:v>-4.4949494899999998</c:v>
                </c:pt>
                <c:pt idx="11">
                  <c:v>-4.4444444389999997</c:v>
                </c:pt>
                <c:pt idx="12">
                  <c:v>-4.3939393879999997</c:v>
                </c:pt>
                <c:pt idx="13">
                  <c:v>-4.3434343369999997</c:v>
                </c:pt>
                <c:pt idx="14">
                  <c:v>-4.2929292859999997</c:v>
                </c:pt>
                <c:pt idx="15">
                  <c:v>-4.2424242349999997</c:v>
                </c:pt>
                <c:pt idx="16">
                  <c:v>-4.1919191839999996</c:v>
                </c:pt>
                <c:pt idx="17">
                  <c:v>-4.1414141329999996</c:v>
                </c:pt>
                <c:pt idx="18">
                  <c:v>-4.0909090819999996</c:v>
                </c:pt>
                <c:pt idx="19">
                  <c:v>-4.0404040309999996</c:v>
                </c:pt>
                <c:pt idx="20">
                  <c:v>-3.98989898</c:v>
                </c:pt>
                <c:pt idx="21">
                  <c:v>-3.939393929</c:v>
                </c:pt>
                <c:pt idx="22">
                  <c:v>-3.8888888779999999</c:v>
                </c:pt>
                <c:pt idx="23">
                  <c:v>-3.8383838269999999</c:v>
                </c:pt>
                <c:pt idx="24">
                  <c:v>-3.7878787759999999</c:v>
                </c:pt>
                <c:pt idx="25">
                  <c:v>-3.7373737249999999</c:v>
                </c:pt>
                <c:pt idx="26">
                  <c:v>-3.6868686739999998</c:v>
                </c:pt>
                <c:pt idx="27">
                  <c:v>-3.6363636230000003</c:v>
                </c:pt>
                <c:pt idx="28">
                  <c:v>-3.5858585720000002</c:v>
                </c:pt>
                <c:pt idx="29">
                  <c:v>-3.5353535210000002</c:v>
                </c:pt>
                <c:pt idx="30">
                  <c:v>-3.4848484700000002</c:v>
                </c:pt>
                <c:pt idx="31">
                  <c:v>-3.4343434190000002</c:v>
                </c:pt>
                <c:pt idx="32">
                  <c:v>-3.3838383680000002</c:v>
                </c:pt>
                <c:pt idx="33">
                  <c:v>-3.3333333170000001</c:v>
                </c:pt>
                <c:pt idx="34">
                  <c:v>-3.2828282660000001</c:v>
                </c:pt>
                <c:pt idx="35">
                  <c:v>-3.2323232150000001</c:v>
                </c:pt>
                <c:pt idx="36">
                  <c:v>-3.1818181640000001</c:v>
                </c:pt>
                <c:pt idx="37">
                  <c:v>-3.131313113</c:v>
                </c:pt>
                <c:pt idx="38">
                  <c:v>-3.080808062</c:v>
                </c:pt>
                <c:pt idx="39">
                  <c:v>-3.030303011</c:v>
                </c:pt>
                <c:pt idx="40">
                  <c:v>-2.97979796</c:v>
                </c:pt>
                <c:pt idx="41">
                  <c:v>-2.9292929089999999</c:v>
                </c:pt>
                <c:pt idx="42">
                  <c:v>-2.8787878579999999</c:v>
                </c:pt>
                <c:pt idx="43">
                  <c:v>-2.8282828069999999</c:v>
                </c:pt>
                <c:pt idx="44">
                  <c:v>-2.7777777559999999</c:v>
                </c:pt>
                <c:pt idx="45">
                  <c:v>-2.7272727049999999</c:v>
                </c:pt>
                <c:pt idx="46">
                  <c:v>-2.6767676539999998</c:v>
                </c:pt>
                <c:pt idx="47">
                  <c:v>-2.6262626029999998</c:v>
                </c:pt>
                <c:pt idx="48">
                  <c:v>-2.5757575519999998</c:v>
                </c:pt>
                <c:pt idx="49">
                  <c:v>-2.5252525009999998</c:v>
                </c:pt>
                <c:pt idx="50">
                  <c:v>-2.4747474499999997</c:v>
                </c:pt>
                <c:pt idx="51">
                  <c:v>-2.4242423989999997</c:v>
                </c:pt>
                <c:pt idx="52">
                  <c:v>-2.3737373479999997</c:v>
                </c:pt>
                <c:pt idx="53">
                  <c:v>-2.3232322969999997</c:v>
                </c:pt>
                <c:pt idx="54">
                  <c:v>-2.2727272460000001</c:v>
                </c:pt>
                <c:pt idx="55">
                  <c:v>-2.2222221950000001</c:v>
                </c:pt>
                <c:pt idx="56">
                  <c:v>-2.171717144</c:v>
                </c:pt>
                <c:pt idx="57">
                  <c:v>-2.121212093</c:v>
                </c:pt>
                <c:pt idx="58">
                  <c:v>-2.070707042</c:v>
                </c:pt>
                <c:pt idx="59">
                  <c:v>-2.020201991</c:v>
                </c:pt>
                <c:pt idx="60">
                  <c:v>-1.96969694</c:v>
                </c:pt>
                <c:pt idx="61">
                  <c:v>-1.9191918889999999</c:v>
                </c:pt>
                <c:pt idx="62">
                  <c:v>-1.8686868379999999</c:v>
                </c:pt>
                <c:pt idx="63">
                  <c:v>-1.8181817869999999</c:v>
                </c:pt>
                <c:pt idx="64">
                  <c:v>-1.7676767359999999</c:v>
                </c:pt>
                <c:pt idx="65">
                  <c:v>-1.7171716849999998</c:v>
                </c:pt>
                <c:pt idx="66">
                  <c:v>-1.6666666339999998</c:v>
                </c:pt>
                <c:pt idx="67">
                  <c:v>-1.6161615829999998</c:v>
                </c:pt>
                <c:pt idx="68">
                  <c:v>-1.5656565319999998</c:v>
                </c:pt>
                <c:pt idx="69">
                  <c:v>-1.5151514809999997</c:v>
                </c:pt>
                <c:pt idx="70">
                  <c:v>-1.4646464299999997</c:v>
                </c:pt>
                <c:pt idx="71">
                  <c:v>-1.4141413789999997</c:v>
                </c:pt>
                <c:pt idx="72">
                  <c:v>-1.3636363279999997</c:v>
                </c:pt>
                <c:pt idx="73">
                  <c:v>-1.3131312769999997</c:v>
                </c:pt>
                <c:pt idx="74">
                  <c:v>-1.2626262259999996</c:v>
                </c:pt>
                <c:pt idx="75">
                  <c:v>-1.2121211750000001</c:v>
                </c:pt>
                <c:pt idx="76">
                  <c:v>-1.161616124</c:v>
                </c:pt>
                <c:pt idx="77">
                  <c:v>-1.111111073</c:v>
                </c:pt>
                <c:pt idx="78">
                  <c:v>-1.060606022</c:v>
                </c:pt>
                <c:pt idx="79">
                  <c:v>-1.010100971</c:v>
                </c:pt>
                <c:pt idx="80">
                  <c:v>-0.95959591999999994</c:v>
                </c:pt>
                <c:pt idx="81">
                  <c:v>-0.90909086899999991</c:v>
                </c:pt>
                <c:pt idx="82">
                  <c:v>-0.85858581799999989</c:v>
                </c:pt>
                <c:pt idx="83">
                  <c:v>-0.80808076699999987</c:v>
                </c:pt>
                <c:pt idx="84">
                  <c:v>-0.75757571599999984</c:v>
                </c:pt>
                <c:pt idx="85">
                  <c:v>-0.70707066499999982</c:v>
                </c:pt>
                <c:pt idx="86">
                  <c:v>-0.6565656139999998</c:v>
                </c:pt>
                <c:pt idx="87">
                  <c:v>-0.60606056299999977</c:v>
                </c:pt>
                <c:pt idx="88">
                  <c:v>-0.55555551199999975</c:v>
                </c:pt>
                <c:pt idx="89">
                  <c:v>-0.50505046099999973</c:v>
                </c:pt>
                <c:pt idx="90">
                  <c:v>-0.45454540999999971</c:v>
                </c:pt>
                <c:pt idx="91">
                  <c:v>-0.40404035899999968</c:v>
                </c:pt>
                <c:pt idx="92">
                  <c:v>-0.35353530799999966</c:v>
                </c:pt>
                <c:pt idx="93">
                  <c:v>-0.30303025699999964</c:v>
                </c:pt>
                <c:pt idx="94">
                  <c:v>-0.25252520599999961</c:v>
                </c:pt>
                <c:pt idx="95">
                  <c:v>-0.20202015499999959</c:v>
                </c:pt>
                <c:pt idx="96">
                  <c:v>-0.15151510399999957</c:v>
                </c:pt>
                <c:pt idx="97">
                  <c:v>-0.10101005299999954</c:v>
                </c:pt>
                <c:pt idx="98">
                  <c:v>-5.0505001999999521E-2</c:v>
                </c:pt>
                <c:pt idx="99">
                  <c:v>4.90000005015645E-8</c:v>
                </c:pt>
                <c:pt idx="100">
                  <c:v>0</c:v>
                </c:pt>
                <c:pt idx="101">
                  <c:v>5.0505100000000525E-2</c:v>
                </c:pt>
                <c:pt idx="102">
                  <c:v>0.10101015100000055</c:v>
                </c:pt>
                <c:pt idx="103">
                  <c:v>0.15151520200000057</c:v>
                </c:pt>
                <c:pt idx="104">
                  <c:v>0.20202025300000059</c:v>
                </c:pt>
                <c:pt idx="105">
                  <c:v>0.25252530400000062</c:v>
                </c:pt>
                <c:pt idx="106">
                  <c:v>0.30303035500000064</c:v>
                </c:pt>
                <c:pt idx="107">
                  <c:v>0.35353540600000066</c:v>
                </c:pt>
                <c:pt idx="108">
                  <c:v>0.4040404569999998</c:v>
                </c:pt>
                <c:pt idx="109">
                  <c:v>0.45454550799999982</c:v>
                </c:pt>
                <c:pt idx="110">
                  <c:v>0.50505055899999984</c:v>
                </c:pt>
                <c:pt idx="111">
                  <c:v>0.55555560999999987</c:v>
                </c:pt>
                <c:pt idx="112">
                  <c:v>0.60606066099999989</c:v>
                </c:pt>
                <c:pt idx="113">
                  <c:v>0.65656571199999991</c:v>
                </c:pt>
                <c:pt idx="114">
                  <c:v>0.70707076299999994</c:v>
                </c:pt>
                <c:pt idx="115">
                  <c:v>0.75757581399999996</c:v>
                </c:pt>
                <c:pt idx="116">
                  <c:v>0.80808086499999998</c:v>
                </c:pt>
                <c:pt idx="117">
                  <c:v>0.858585916</c:v>
                </c:pt>
                <c:pt idx="118">
                  <c:v>0.90909096700000003</c:v>
                </c:pt>
                <c:pt idx="119">
                  <c:v>0.95959601800000005</c:v>
                </c:pt>
                <c:pt idx="120">
                  <c:v>1</c:v>
                </c:pt>
                <c:pt idx="121">
                  <c:v>1.0101010690000001</c:v>
                </c:pt>
                <c:pt idx="122">
                  <c:v>1.0606061200000001</c:v>
                </c:pt>
                <c:pt idx="123">
                  <c:v>1.1111111710000001</c:v>
                </c:pt>
                <c:pt idx="124">
                  <c:v>1.1616162220000001</c:v>
                </c:pt>
                <c:pt idx="125">
                  <c:v>1.2121212730000002</c:v>
                </c:pt>
                <c:pt idx="126">
                  <c:v>1.2626263240000002</c:v>
                </c:pt>
                <c:pt idx="127">
                  <c:v>1.3131313750000002</c:v>
                </c:pt>
                <c:pt idx="128">
                  <c:v>1.3636364260000002</c:v>
                </c:pt>
                <c:pt idx="129">
                  <c:v>1.4141414770000003</c:v>
                </c:pt>
                <c:pt idx="130">
                  <c:v>1.4646465280000003</c:v>
                </c:pt>
                <c:pt idx="131">
                  <c:v>1.5151515790000003</c:v>
                </c:pt>
                <c:pt idx="132">
                  <c:v>1.5656566300000003</c:v>
                </c:pt>
                <c:pt idx="133">
                  <c:v>1.6161616810000003</c:v>
                </c:pt>
                <c:pt idx="134">
                  <c:v>1.6666667320000004</c:v>
                </c:pt>
                <c:pt idx="135">
                  <c:v>1.7171717830000004</c:v>
                </c:pt>
                <c:pt idx="136">
                  <c:v>1.7676768340000004</c:v>
                </c:pt>
                <c:pt idx="137">
                  <c:v>1.8181818850000004</c:v>
                </c:pt>
                <c:pt idx="138">
                  <c:v>1.8686869360000005</c:v>
                </c:pt>
                <c:pt idx="139">
                  <c:v>1.9191919870000005</c:v>
                </c:pt>
                <c:pt idx="140">
                  <c:v>1.9696970380000005</c:v>
                </c:pt>
                <c:pt idx="141">
                  <c:v>2</c:v>
                </c:pt>
                <c:pt idx="142">
                  <c:v>2.0202020890000005</c:v>
                </c:pt>
                <c:pt idx="143">
                  <c:v>2.0707071400000006</c:v>
                </c:pt>
                <c:pt idx="144">
                  <c:v>2.1212121910000006</c:v>
                </c:pt>
                <c:pt idx="145">
                  <c:v>2.1717172420000006</c:v>
                </c:pt>
                <c:pt idx="146">
                  <c:v>2.2222222930000006</c:v>
                </c:pt>
                <c:pt idx="147">
                  <c:v>2.2727273440000006</c:v>
                </c:pt>
                <c:pt idx="148">
                  <c:v>2.3232323950000007</c:v>
                </c:pt>
                <c:pt idx="149">
                  <c:v>2.3737374460000007</c:v>
                </c:pt>
                <c:pt idx="150">
                  <c:v>2.4242424970000007</c:v>
                </c:pt>
                <c:pt idx="151">
                  <c:v>2.4747475480000007</c:v>
                </c:pt>
                <c:pt idx="152">
                  <c:v>2.5252525990000008</c:v>
                </c:pt>
                <c:pt idx="153">
                  <c:v>2.5757576499999999</c:v>
                </c:pt>
                <c:pt idx="154">
                  <c:v>2.6262627009999999</c:v>
                </c:pt>
                <c:pt idx="155">
                  <c:v>2.6767677519999999</c:v>
                </c:pt>
                <c:pt idx="156">
                  <c:v>2.727272803</c:v>
                </c:pt>
                <c:pt idx="157">
                  <c:v>2.777777854</c:v>
                </c:pt>
                <c:pt idx="158">
                  <c:v>2.828282905</c:v>
                </c:pt>
                <c:pt idx="159">
                  <c:v>2.878787956</c:v>
                </c:pt>
                <c:pt idx="160">
                  <c:v>2.9292930070000001</c:v>
                </c:pt>
                <c:pt idx="161">
                  <c:v>2.9797980580000001</c:v>
                </c:pt>
                <c:pt idx="162">
                  <c:v>3</c:v>
                </c:pt>
                <c:pt idx="163">
                  <c:v>3.0303031090000001</c:v>
                </c:pt>
                <c:pt idx="164">
                  <c:v>3.0808081600000001</c:v>
                </c:pt>
                <c:pt idx="165">
                  <c:v>3.1313132110000002</c:v>
                </c:pt>
                <c:pt idx="166">
                  <c:v>3.1818182620000002</c:v>
                </c:pt>
                <c:pt idx="167">
                  <c:v>3.2323233130000002</c:v>
                </c:pt>
                <c:pt idx="168">
                  <c:v>3.2828283640000002</c:v>
                </c:pt>
                <c:pt idx="169">
                  <c:v>3.3333334150000002</c:v>
                </c:pt>
                <c:pt idx="170">
                  <c:v>3.3838384660000003</c:v>
                </c:pt>
                <c:pt idx="171">
                  <c:v>3.4343435170000003</c:v>
                </c:pt>
                <c:pt idx="172">
                  <c:v>3.4848485680000003</c:v>
                </c:pt>
                <c:pt idx="173">
                  <c:v>3.5353536190000003</c:v>
                </c:pt>
                <c:pt idx="174">
                  <c:v>3.5858586700000004</c:v>
                </c:pt>
                <c:pt idx="175">
                  <c:v>3.6363637210000004</c:v>
                </c:pt>
                <c:pt idx="176">
                  <c:v>3.6868687720000004</c:v>
                </c:pt>
                <c:pt idx="177">
                  <c:v>3.7373738230000004</c:v>
                </c:pt>
                <c:pt idx="178">
                  <c:v>3.7878788740000005</c:v>
                </c:pt>
                <c:pt idx="179">
                  <c:v>3.8383839250000005</c:v>
                </c:pt>
                <c:pt idx="180">
                  <c:v>3.8888889760000005</c:v>
                </c:pt>
                <c:pt idx="181">
                  <c:v>3.9393940270000005</c:v>
                </c:pt>
                <c:pt idx="182">
                  <c:v>3.9898990780000005</c:v>
                </c:pt>
                <c:pt idx="183">
                  <c:v>4</c:v>
                </c:pt>
                <c:pt idx="184">
                  <c:v>4.0404041290000006</c:v>
                </c:pt>
                <c:pt idx="185">
                  <c:v>4.0909091800000006</c:v>
                </c:pt>
                <c:pt idx="186">
                  <c:v>4.1414142310000006</c:v>
                </c:pt>
                <c:pt idx="187">
                  <c:v>4.1919192820000006</c:v>
                </c:pt>
                <c:pt idx="188">
                  <c:v>4.2424243330000007</c:v>
                </c:pt>
                <c:pt idx="189">
                  <c:v>4.2929293840000007</c:v>
                </c:pt>
                <c:pt idx="190">
                  <c:v>4.3434344350000007</c:v>
                </c:pt>
                <c:pt idx="191">
                  <c:v>4.3939394860000007</c:v>
                </c:pt>
                <c:pt idx="192">
                  <c:v>4.4444445370000008</c:v>
                </c:pt>
                <c:pt idx="193">
                  <c:v>4.4949495880000008</c:v>
                </c:pt>
                <c:pt idx="194">
                  <c:v>4.5454546390000008</c:v>
                </c:pt>
                <c:pt idx="195">
                  <c:v>4.5959596900000008</c:v>
                </c:pt>
                <c:pt idx="196">
                  <c:v>4.6464647410000008</c:v>
                </c:pt>
                <c:pt idx="197">
                  <c:v>4.6969697920000009</c:v>
                </c:pt>
                <c:pt idx="198">
                  <c:v>4.7474748430000009</c:v>
                </c:pt>
                <c:pt idx="199">
                  <c:v>4.7979798940000009</c:v>
                </c:pt>
                <c:pt idx="200">
                  <c:v>4.8484849450000009</c:v>
                </c:pt>
                <c:pt idx="201">
                  <c:v>4.898989996000001</c:v>
                </c:pt>
                <c:pt idx="202">
                  <c:v>5</c:v>
                </c:pt>
              </c:numCache>
            </c:numRef>
          </c:xVal>
          <c:yVal>
            <c:numRef>
              <c:f>'simple- graph'!$V$2:$V$204</c:f>
              <c:numCache>
                <c:formatCode>General</c:formatCode>
                <c:ptCount val="203"/>
                <c:pt idx="100">
                  <c:v>0</c:v>
                </c:pt>
                <c:pt idx="120">
                  <c:v>0</c:v>
                </c:pt>
                <c:pt idx="141">
                  <c:v>0</c:v>
                </c:pt>
                <c:pt idx="162">
                  <c:v>0</c:v>
                </c:pt>
                <c:pt idx="183">
                  <c:v>83.33</c:v>
                </c:pt>
                <c:pt idx="202">
                  <c:v>100</c:v>
                </c:pt>
              </c:numCache>
            </c:numRef>
          </c:yVal>
          <c:smooth val="0"/>
        </c:ser>
        <c:ser>
          <c:idx val="21"/>
          <c:order val="21"/>
          <c:tx>
            <c:strRef>
              <c:f>'simple- graph'!$W$1</c:f>
              <c:strCache>
                <c:ptCount val="1"/>
                <c:pt idx="0">
                  <c:v>gt S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5"/>
            <c:spPr>
              <a:noFill/>
              <a:ln>
                <a:solidFill>
                  <a:srgbClr val="FF6600"/>
                </a:solidFill>
                <a:prstDash val="solid"/>
              </a:ln>
            </c:spPr>
          </c:marker>
          <c:xVal>
            <c:numRef>
              <c:f>'simple- graph'!$A$2:$A$204</c:f>
              <c:numCache>
                <c:formatCode>General</c:formatCode>
                <c:ptCount val="203"/>
                <c:pt idx="0">
                  <c:v>-5</c:v>
                </c:pt>
                <c:pt idx="1">
                  <c:v>-4.949494949</c:v>
                </c:pt>
                <c:pt idx="2">
                  <c:v>-4.898989898</c:v>
                </c:pt>
                <c:pt idx="3">
                  <c:v>-4.8484848469999999</c:v>
                </c:pt>
                <c:pt idx="4">
                  <c:v>-4.7979797959999999</c:v>
                </c:pt>
                <c:pt idx="5">
                  <c:v>-4.7474747449999999</c:v>
                </c:pt>
                <c:pt idx="6">
                  <c:v>-4.6969696939999999</c:v>
                </c:pt>
                <c:pt idx="7">
                  <c:v>-4.6464646429999998</c:v>
                </c:pt>
                <c:pt idx="8">
                  <c:v>-4.5959595919999998</c:v>
                </c:pt>
                <c:pt idx="9">
                  <c:v>-4.5454545409999998</c:v>
                </c:pt>
                <c:pt idx="10">
                  <c:v>-4.4949494899999998</c:v>
                </c:pt>
                <c:pt idx="11">
                  <c:v>-4.4444444389999997</c:v>
                </c:pt>
                <c:pt idx="12">
                  <c:v>-4.3939393879999997</c:v>
                </c:pt>
                <c:pt idx="13">
                  <c:v>-4.3434343369999997</c:v>
                </c:pt>
                <c:pt idx="14">
                  <c:v>-4.2929292859999997</c:v>
                </c:pt>
                <c:pt idx="15">
                  <c:v>-4.2424242349999997</c:v>
                </c:pt>
                <c:pt idx="16">
                  <c:v>-4.1919191839999996</c:v>
                </c:pt>
                <c:pt idx="17">
                  <c:v>-4.1414141329999996</c:v>
                </c:pt>
                <c:pt idx="18">
                  <c:v>-4.0909090819999996</c:v>
                </c:pt>
                <c:pt idx="19">
                  <c:v>-4.0404040309999996</c:v>
                </c:pt>
                <c:pt idx="20">
                  <c:v>-3.98989898</c:v>
                </c:pt>
                <c:pt idx="21">
                  <c:v>-3.939393929</c:v>
                </c:pt>
                <c:pt idx="22">
                  <c:v>-3.8888888779999999</c:v>
                </c:pt>
                <c:pt idx="23">
                  <c:v>-3.8383838269999999</c:v>
                </c:pt>
                <c:pt idx="24">
                  <c:v>-3.7878787759999999</c:v>
                </c:pt>
                <c:pt idx="25">
                  <c:v>-3.7373737249999999</c:v>
                </c:pt>
                <c:pt idx="26">
                  <c:v>-3.6868686739999998</c:v>
                </c:pt>
                <c:pt idx="27">
                  <c:v>-3.6363636230000003</c:v>
                </c:pt>
                <c:pt idx="28">
                  <c:v>-3.5858585720000002</c:v>
                </c:pt>
                <c:pt idx="29">
                  <c:v>-3.5353535210000002</c:v>
                </c:pt>
                <c:pt idx="30">
                  <c:v>-3.4848484700000002</c:v>
                </c:pt>
                <c:pt idx="31">
                  <c:v>-3.4343434190000002</c:v>
                </c:pt>
                <c:pt idx="32">
                  <c:v>-3.3838383680000002</c:v>
                </c:pt>
                <c:pt idx="33">
                  <c:v>-3.3333333170000001</c:v>
                </c:pt>
                <c:pt idx="34">
                  <c:v>-3.2828282660000001</c:v>
                </c:pt>
                <c:pt idx="35">
                  <c:v>-3.2323232150000001</c:v>
                </c:pt>
                <c:pt idx="36">
                  <c:v>-3.1818181640000001</c:v>
                </c:pt>
                <c:pt idx="37">
                  <c:v>-3.131313113</c:v>
                </c:pt>
                <c:pt idx="38">
                  <c:v>-3.080808062</c:v>
                </c:pt>
                <c:pt idx="39">
                  <c:v>-3.030303011</c:v>
                </c:pt>
                <c:pt idx="40">
                  <c:v>-2.97979796</c:v>
                </c:pt>
                <c:pt idx="41">
                  <c:v>-2.9292929089999999</c:v>
                </c:pt>
                <c:pt idx="42">
                  <c:v>-2.8787878579999999</c:v>
                </c:pt>
                <c:pt idx="43">
                  <c:v>-2.8282828069999999</c:v>
                </c:pt>
                <c:pt idx="44">
                  <c:v>-2.7777777559999999</c:v>
                </c:pt>
                <c:pt idx="45">
                  <c:v>-2.7272727049999999</c:v>
                </c:pt>
                <c:pt idx="46">
                  <c:v>-2.6767676539999998</c:v>
                </c:pt>
                <c:pt idx="47">
                  <c:v>-2.6262626029999998</c:v>
                </c:pt>
                <c:pt idx="48">
                  <c:v>-2.5757575519999998</c:v>
                </c:pt>
                <c:pt idx="49">
                  <c:v>-2.5252525009999998</c:v>
                </c:pt>
                <c:pt idx="50">
                  <c:v>-2.4747474499999997</c:v>
                </c:pt>
                <c:pt idx="51">
                  <c:v>-2.4242423989999997</c:v>
                </c:pt>
                <c:pt idx="52">
                  <c:v>-2.3737373479999997</c:v>
                </c:pt>
                <c:pt idx="53">
                  <c:v>-2.3232322969999997</c:v>
                </c:pt>
                <c:pt idx="54">
                  <c:v>-2.2727272460000001</c:v>
                </c:pt>
                <c:pt idx="55">
                  <c:v>-2.2222221950000001</c:v>
                </c:pt>
                <c:pt idx="56">
                  <c:v>-2.171717144</c:v>
                </c:pt>
                <c:pt idx="57">
                  <c:v>-2.121212093</c:v>
                </c:pt>
                <c:pt idx="58">
                  <c:v>-2.070707042</c:v>
                </c:pt>
                <c:pt idx="59">
                  <c:v>-2.020201991</c:v>
                </c:pt>
                <c:pt idx="60">
                  <c:v>-1.96969694</c:v>
                </c:pt>
                <c:pt idx="61">
                  <c:v>-1.9191918889999999</c:v>
                </c:pt>
                <c:pt idx="62">
                  <c:v>-1.8686868379999999</c:v>
                </c:pt>
                <c:pt idx="63">
                  <c:v>-1.8181817869999999</c:v>
                </c:pt>
                <c:pt idx="64">
                  <c:v>-1.7676767359999999</c:v>
                </c:pt>
                <c:pt idx="65">
                  <c:v>-1.7171716849999998</c:v>
                </c:pt>
                <c:pt idx="66">
                  <c:v>-1.6666666339999998</c:v>
                </c:pt>
                <c:pt idx="67">
                  <c:v>-1.6161615829999998</c:v>
                </c:pt>
                <c:pt idx="68">
                  <c:v>-1.5656565319999998</c:v>
                </c:pt>
                <c:pt idx="69">
                  <c:v>-1.5151514809999997</c:v>
                </c:pt>
                <c:pt idx="70">
                  <c:v>-1.4646464299999997</c:v>
                </c:pt>
                <c:pt idx="71">
                  <c:v>-1.4141413789999997</c:v>
                </c:pt>
                <c:pt idx="72">
                  <c:v>-1.3636363279999997</c:v>
                </c:pt>
                <c:pt idx="73">
                  <c:v>-1.3131312769999997</c:v>
                </c:pt>
                <c:pt idx="74">
                  <c:v>-1.2626262259999996</c:v>
                </c:pt>
                <c:pt idx="75">
                  <c:v>-1.2121211750000001</c:v>
                </c:pt>
                <c:pt idx="76">
                  <c:v>-1.161616124</c:v>
                </c:pt>
                <c:pt idx="77">
                  <c:v>-1.111111073</c:v>
                </c:pt>
                <c:pt idx="78">
                  <c:v>-1.060606022</c:v>
                </c:pt>
                <c:pt idx="79">
                  <c:v>-1.010100971</c:v>
                </c:pt>
                <c:pt idx="80">
                  <c:v>-0.95959591999999994</c:v>
                </c:pt>
                <c:pt idx="81">
                  <c:v>-0.90909086899999991</c:v>
                </c:pt>
                <c:pt idx="82">
                  <c:v>-0.85858581799999989</c:v>
                </c:pt>
                <c:pt idx="83">
                  <c:v>-0.80808076699999987</c:v>
                </c:pt>
                <c:pt idx="84">
                  <c:v>-0.75757571599999984</c:v>
                </c:pt>
                <c:pt idx="85">
                  <c:v>-0.70707066499999982</c:v>
                </c:pt>
                <c:pt idx="86">
                  <c:v>-0.6565656139999998</c:v>
                </c:pt>
                <c:pt idx="87">
                  <c:v>-0.60606056299999977</c:v>
                </c:pt>
                <c:pt idx="88">
                  <c:v>-0.55555551199999975</c:v>
                </c:pt>
                <c:pt idx="89">
                  <c:v>-0.50505046099999973</c:v>
                </c:pt>
                <c:pt idx="90">
                  <c:v>-0.45454540999999971</c:v>
                </c:pt>
                <c:pt idx="91">
                  <c:v>-0.40404035899999968</c:v>
                </c:pt>
                <c:pt idx="92">
                  <c:v>-0.35353530799999966</c:v>
                </c:pt>
                <c:pt idx="93">
                  <c:v>-0.30303025699999964</c:v>
                </c:pt>
                <c:pt idx="94">
                  <c:v>-0.25252520599999961</c:v>
                </c:pt>
                <c:pt idx="95">
                  <c:v>-0.20202015499999959</c:v>
                </c:pt>
                <c:pt idx="96">
                  <c:v>-0.15151510399999957</c:v>
                </c:pt>
                <c:pt idx="97">
                  <c:v>-0.10101005299999954</c:v>
                </c:pt>
                <c:pt idx="98">
                  <c:v>-5.0505001999999521E-2</c:v>
                </c:pt>
                <c:pt idx="99">
                  <c:v>4.90000005015645E-8</c:v>
                </c:pt>
                <c:pt idx="100">
                  <c:v>0</c:v>
                </c:pt>
                <c:pt idx="101">
                  <c:v>5.0505100000000525E-2</c:v>
                </c:pt>
                <c:pt idx="102">
                  <c:v>0.10101015100000055</c:v>
                </c:pt>
                <c:pt idx="103">
                  <c:v>0.15151520200000057</c:v>
                </c:pt>
                <c:pt idx="104">
                  <c:v>0.20202025300000059</c:v>
                </c:pt>
                <c:pt idx="105">
                  <c:v>0.25252530400000062</c:v>
                </c:pt>
                <c:pt idx="106">
                  <c:v>0.30303035500000064</c:v>
                </c:pt>
                <c:pt idx="107">
                  <c:v>0.35353540600000066</c:v>
                </c:pt>
                <c:pt idx="108">
                  <c:v>0.4040404569999998</c:v>
                </c:pt>
                <c:pt idx="109">
                  <c:v>0.45454550799999982</c:v>
                </c:pt>
                <c:pt idx="110">
                  <c:v>0.50505055899999984</c:v>
                </c:pt>
                <c:pt idx="111">
                  <c:v>0.55555560999999987</c:v>
                </c:pt>
                <c:pt idx="112">
                  <c:v>0.60606066099999989</c:v>
                </c:pt>
                <c:pt idx="113">
                  <c:v>0.65656571199999991</c:v>
                </c:pt>
                <c:pt idx="114">
                  <c:v>0.70707076299999994</c:v>
                </c:pt>
                <c:pt idx="115">
                  <c:v>0.75757581399999996</c:v>
                </c:pt>
                <c:pt idx="116">
                  <c:v>0.80808086499999998</c:v>
                </c:pt>
                <c:pt idx="117">
                  <c:v>0.858585916</c:v>
                </c:pt>
                <c:pt idx="118">
                  <c:v>0.90909096700000003</c:v>
                </c:pt>
                <c:pt idx="119">
                  <c:v>0.95959601800000005</c:v>
                </c:pt>
                <c:pt idx="120">
                  <c:v>1</c:v>
                </c:pt>
                <c:pt idx="121">
                  <c:v>1.0101010690000001</c:v>
                </c:pt>
                <c:pt idx="122">
                  <c:v>1.0606061200000001</c:v>
                </c:pt>
                <c:pt idx="123">
                  <c:v>1.1111111710000001</c:v>
                </c:pt>
                <c:pt idx="124">
                  <c:v>1.1616162220000001</c:v>
                </c:pt>
                <c:pt idx="125">
                  <c:v>1.2121212730000002</c:v>
                </c:pt>
                <c:pt idx="126">
                  <c:v>1.2626263240000002</c:v>
                </c:pt>
                <c:pt idx="127">
                  <c:v>1.3131313750000002</c:v>
                </c:pt>
                <c:pt idx="128">
                  <c:v>1.3636364260000002</c:v>
                </c:pt>
                <c:pt idx="129">
                  <c:v>1.4141414770000003</c:v>
                </c:pt>
                <c:pt idx="130">
                  <c:v>1.4646465280000003</c:v>
                </c:pt>
                <c:pt idx="131">
                  <c:v>1.5151515790000003</c:v>
                </c:pt>
                <c:pt idx="132">
                  <c:v>1.5656566300000003</c:v>
                </c:pt>
                <c:pt idx="133">
                  <c:v>1.6161616810000003</c:v>
                </c:pt>
                <c:pt idx="134">
                  <c:v>1.6666667320000004</c:v>
                </c:pt>
                <c:pt idx="135">
                  <c:v>1.7171717830000004</c:v>
                </c:pt>
                <c:pt idx="136">
                  <c:v>1.7676768340000004</c:v>
                </c:pt>
                <c:pt idx="137">
                  <c:v>1.8181818850000004</c:v>
                </c:pt>
                <c:pt idx="138">
                  <c:v>1.8686869360000005</c:v>
                </c:pt>
                <c:pt idx="139">
                  <c:v>1.9191919870000005</c:v>
                </c:pt>
                <c:pt idx="140">
                  <c:v>1.9696970380000005</c:v>
                </c:pt>
                <c:pt idx="141">
                  <c:v>2</c:v>
                </c:pt>
                <c:pt idx="142">
                  <c:v>2.0202020890000005</c:v>
                </c:pt>
                <c:pt idx="143">
                  <c:v>2.0707071400000006</c:v>
                </c:pt>
                <c:pt idx="144">
                  <c:v>2.1212121910000006</c:v>
                </c:pt>
                <c:pt idx="145">
                  <c:v>2.1717172420000006</c:v>
                </c:pt>
                <c:pt idx="146">
                  <c:v>2.2222222930000006</c:v>
                </c:pt>
                <c:pt idx="147">
                  <c:v>2.2727273440000006</c:v>
                </c:pt>
                <c:pt idx="148">
                  <c:v>2.3232323950000007</c:v>
                </c:pt>
                <c:pt idx="149">
                  <c:v>2.3737374460000007</c:v>
                </c:pt>
                <c:pt idx="150">
                  <c:v>2.4242424970000007</c:v>
                </c:pt>
                <c:pt idx="151">
                  <c:v>2.4747475480000007</c:v>
                </c:pt>
                <c:pt idx="152">
                  <c:v>2.5252525990000008</c:v>
                </c:pt>
                <c:pt idx="153">
                  <c:v>2.5757576499999999</c:v>
                </c:pt>
                <c:pt idx="154">
                  <c:v>2.6262627009999999</c:v>
                </c:pt>
                <c:pt idx="155">
                  <c:v>2.6767677519999999</c:v>
                </c:pt>
                <c:pt idx="156">
                  <c:v>2.727272803</c:v>
                </c:pt>
                <c:pt idx="157">
                  <c:v>2.777777854</c:v>
                </c:pt>
                <c:pt idx="158">
                  <c:v>2.828282905</c:v>
                </c:pt>
                <c:pt idx="159">
                  <c:v>2.878787956</c:v>
                </c:pt>
                <c:pt idx="160">
                  <c:v>2.9292930070000001</c:v>
                </c:pt>
                <c:pt idx="161">
                  <c:v>2.9797980580000001</c:v>
                </c:pt>
                <c:pt idx="162">
                  <c:v>3</c:v>
                </c:pt>
                <c:pt idx="163">
                  <c:v>3.0303031090000001</c:v>
                </c:pt>
                <c:pt idx="164">
                  <c:v>3.0808081600000001</c:v>
                </c:pt>
                <c:pt idx="165">
                  <c:v>3.1313132110000002</c:v>
                </c:pt>
                <c:pt idx="166">
                  <c:v>3.1818182620000002</c:v>
                </c:pt>
                <c:pt idx="167">
                  <c:v>3.2323233130000002</c:v>
                </c:pt>
                <c:pt idx="168">
                  <c:v>3.2828283640000002</c:v>
                </c:pt>
                <c:pt idx="169">
                  <c:v>3.3333334150000002</c:v>
                </c:pt>
                <c:pt idx="170">
                  <c:v>3.3838384660000003</c:v>
                </c:pt>
                <c:pt idx="171">
                  <c:v>3.4343435170000003</c:v>
                </c:pt>
                <c:pt idx="172">
                  <c:v>3.4848485680000003</c:v>
                </c:pt>
                <c:pt idx="173">
                  <c:v>3.5353536190000003</c:v>
                </c:pt>
                <c:pt idx="174">
                  <c:v>3.5858586700000004</c:v>
                </c:pt>
                <c:pt idx="175">
                  <c:v>3.6363637210000004</c:v>
                </c:pt>
                <c:pt idx="176">
                  <c:v>3.6868687720000004</c:v>
                </c:pt>
                <c:pt idx="177">
                  <c:v>3.7373738230000004</c:v>
                </c:pt>
                <c:pt idx="178">
                  <c:v>3.7878788740000005</c:v>
                </c:pt>
                <c:pt idx="179">
                  <c:v>3.8383839250000005</c:v>
                </c:pt>
                <c:pt idx="180">
                  <c:v>3.8888889760000005</c:v>
                </c:pt>
                <c:pt idx="181">
                  <c:v>3.9393940270000005</c:v>
                </c:pt>
                <c:pt idx="182">
                  <c:v>3.9898990780000005</c:v>
                </c:pt>
                <c:pt idx="183">
                  <c:v>4</c:v>
                </c:pt>
                <c:pt idx="184">
                  <c:v>4.0404041290000006</c:v>
                </c:pt>
                <c:pt idx="185">
                  <c:v>4.0909091800000006</c:v>
                </c:pt>
                <c:pt idx="186">
                  <c:v>4.1414142310000006</c:v>
                </c:pt>
                <c:pt idx="187">
                  <c:v>4.1919192820000006</c:v>
                </c:pt>
                <c:pt idx="188">
                  <c:v>4.2424243330000007</c:v>
                </c:pt>
                <c:pt idx="189">
                  <c:v>4.2929293840000007</c:v>
                </c:pt>
                <c:pt idx="190">
                  <c:v>4.3434344350000007</c:v>
                </c:pt>
                <c:pt idx="191">
                  <c:v>4.3939394860000007</c:v>
                </c:pt>
                <c:pt idx="192">
                  <c:v>4.4444445370000008</c:v>
                </c:pt>
                <c:pt idx="193">
                  <c:v>4.4949495880000008</c:v>
                </c:pt>
                <c:pt idx="194">
                  <c:v>4.5454546390000008</c:v>
                </c:pt>
                <c:pt idx="195">
                  <c:v>4.5959596900000008</c:v>
                </c:pt>
                <c:pt idx="196">
                  <c:v>4.6464647410000008</c:v>
                </c:pt>
                <c:pt idx="197">
                  <c:v>4.6969697920000009</c:v>
                </c:pt>
                <c:pt idx="198">
                  <c:v>4.7474748430000009</c:v>
                </c:pt>
                <c:pt idx="199">
                  <c:v>4.7979798940000009</c:v>
                </c:pt>
                <c:pt idx="200">
                  <c:v>4.8484849450000009</c:v>
                </c:pt>
                <c:pt idx="201">
                  <c:v>4.898989996000001</c:v>
                </c:pt>
                <c:pt idx="202">
                  <c:v>5</c:v>
                </c:pt>
              </c:numCache>
            </c:numRef>
          </c:xVal>
          <c:yVal>
            <c:numRef>
              <c:f>'simple- graph'!$W$2:$W$204</c:f>
              <c:numCache>
                <c:formatCode>General</c:formatCode>
                <c:ptCount val="203"/>
                <c:pt idx="100">
                  <c:v>0</c:v>
                </c:pt>
                <c:pt idx="120">
                  <c:v>0</c:v>
                </c:pt>
                <c:pt idx="141">
                  <c:v>33.33</c:v>
                </c:pt>
                <c:pt idx="162">
                  <c:v>41.67</c:v>
                </c:pt>
                <c:pt idx="183">
                  <c:v>91.67</c:v>
                </c:pt>
                <c:pt idx="202">
                  <c:v>75</c:v>
                </c:pt>
              </c:numCache>
            </c:numRef>
          </c:yVal>
          <c:smooth val="0"/>
        </c:ser>
        <c:ser>
          <c:idx val="22"/>
          <c:order val="22"/>
          <c:tx>
            <c:strRef>
              <c:f>'simple- graph'!$X$1</c:f>
              <c:strCache>
                <c:ptCount val="1"/>
                <c:pt idx="0">
                  <c:v>jam S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15"/>
            <c:spPr>
              <a:solidFill>
                <a:srgbClr val="CC99FF"/>
              </a:solidFill>
              <a:ln>
                <a:solidFill>
                  <a:srgbClr val="CC99FF"/>
                </a:solidFill>
                <a:prstDash val="solid"/>
              </a:ln>
            </c:spPr>
          </c:marker>
          <c:xVal>
            <c:numRef>
              <c:f>'simple- graph'!$A$2:$A$204</c:f>
              <c:numCache>
                <c:formatCode>General</c:formatCode>
                <c:ptCount val="203"/>
                <c:pt idx="0">
                  <c:v>-5</c:v>
                </c:pt>
                <c:pt idx="1">
                  <c:v>-4.949494949</c:v>
                </c:pt>
                <c:pt idx="2">
                  <c:v>-4.898989898</c:v>
                </c:pt>
                <c:pt idx="3">
                  <c:v>-4.8484848469999999</c:v>
                </c:pt>
                <c:pt idx="4">
                  <c:v>-4.7979797959999999</c:v>
                </c:pt>
                <c:pt idx="5">
                  <c:v>-4.7474747449999999</c:v>
                </c:pt>
                <c:pt idx="6">
                  <c:v>-4.6969696939999999</c:v>
                </c:pt>
                <c:pt idx="7">
                  <c:v>-4.6464646429999998</c:v>
                </c:pt>
                <c:pt idx="8">
                  <c:v>-4.5959595919999998</c:v>
                </c:pt>
                <c:pt idx="9">
                  <c:v>-4.5454545409999998</c:v>
                </c:pt>
                <c:pt idx="10">
                  <c:v>-4.4949494899999998</c:v>
                </c:pt>
                <c:pt idx="11">
                  <c:v>-4.4444444389999997</c:v>
                </c:pt>
                <c:pt idx="12">
                  <c:v>-4.3939393879999997</c:v>
                </c:pt>
                <c:pt idx="13">
                  <c:v>-4.3434343369999997</c:v>
                </c:pt>
                <c:pt idx="14">
                  <c:v>-4.2929292859999997</c:v>
                </c:pt>
                <c:pt idx="15">
                  <c:v>-4.2424242349999997</c:v>
                </c:pt>
                <c:pt idx="16">
                  <c:v>-4.1919191839999996</c:v>
                </c:pt>
                <c:pt idx="17">
                  <c:v>-4.1414141329999996</c:v>
                </c:pt>
                <c:pt idx="18">
                  <c:v>-4.0909090819999996</c:v>
                </c:pt>
                <c:pt idx="19">
                  <c:v>-4.0404040309999996</c:v>
                </c:pt>
                <c:pt idx="20">
                  <c:v>-3.98989898</c:v>
                </c:pt>
                <c:pt idx="21">
                  <c:v>-3.939393929</c:v>
                </c:pt>
                <c:pt idx="22">
                  <c:v>-3.8888888779999999</c:v>
                </c:pt>
                <c:pt idx="23">
                  <c:v>-3.8383838269999999</c:v>
                </c:pt>
                <c:pt idx="24">
                  <c:v>-3.7878787759999999</c:v>
                </c:pt>
                <c:pt idx="25">
                  <c:v>-3.7373737249999999</c:v>
                </c:pt>
                <c:pt idx="26">
                  <c:v>-3.6868686739999998</c:v>
                </c:pt>
                <c:pt idx="27">
                  <c:v>-3.6363636230000003</c:v>
                </c:pt>
                <c:pt idx="28">
                  <c:v>-3.5858585720000002</c:v>
                </c:pt>
                <c:pt idx="29">
                  <c:v>-3.5353535210000002</c:v>
                </c:pt>
                <c:pt idx="30">
                  <c:v>-3.4848484700000002</c:v>
                </c:pt>
                <c:pt idx="31">
                  <c:v>-3.4343434190000002</c:v>
                </c:pt>
                <c:pt idx="32">
                  <c:v>-3.3838383680000002</c:v>
                </c:pt>
                <c:pt idx="33">
                  <c:v>-3.3333333170000001</c:v>
                </c:pt>
                <c:pt idx="34">
                  <c:v>-3.2828282660000001</c:v>
                </c:pt>
                <c:pt idx="35">
                  <c:v>-3.2323232150000001</c:v>
                </c:pt>
                <c:pt idx="36">
                  <c:v>-3.1818181640000001</c:v>
                </c:pt>
                <c:pt idx="37">
                  <c:v>-3.131313113</c:v>
                </c:pt>
                <c:pt idx="38">
                  <c:v>-3.080808062</c:v>
                </c:pt>
                <c:pt idx="39">
                  <c:v>-3.030303011</c:v>
                </c:pt>
                <c:pt idx="40">
                  <c:v>-2.97979796</c:v>
                </c:pt>
                <c:pt idx="41">
                  <c:v>-2.9292929089999999</c:v>
                </c:pt>
                <c:pt idx="42">
                  <c:v>-2.8787878579999999</c:v>
                </c:pt>
                <c:pt idx="43">
                  <c:v>-2.8282828069999999</c:v>
                </c:pt>
                <c:pt idx="44">
                  <c:v>-2.7777777559999999</c:v>
                </c:pt>
                <c:pt idx="45">
                  <c:v>-2.7272727049999999</c:v>
                </c:pt>
                <c:pt idx="46">
                  <c:v>-2.6767676539999998</c:v>
                </c:pt>
                <c:pt idx="47">
                  <c:v>-2.6262626029999998</c:v>
                </c:pt>
                <c:pt idx="48">
                  <c:v>-2.5757575519999998</c:v>
                </c:pt>
                <c:pt idx="49">
                  <c:v>-2.5252525009999998</c:v>
                </c:pt>
                <c:pt idx="50">
                  <c:v>-2.4747474499999997</c:v>
                </c:pt>
                <c:pt idx="51">
                  <c:v>-2.4242423989999997</c:v>
                </c:pt>
                <c:pt idx="52">
                  <c:v>-2.3737373479999997</c:v>
                </c:pt>
                <c:pt idx="53">
                  <c:v>-2.3232322969999997</c:v>
                </c:pt>
                <c:pt idx="54">
                  <c:v>-2.2727272460000001</c:v>
                </c:pt>
                <c:pt idx="55">
                  <c:v>-2.2222221950000001</c:v>
                </c:pt>
                <c:pt idx="56">
                  <c:v>-2.171717144</c:v>
                </c:pt>
                <c:pt idx="57">
                  <c:v>-2.121212093</c:v>
                </c:pt>
                <c:pt idx="58">
                  <c:v>-2.070707042</c:v>
                </c:pt>
                <c:pt idx="59">
                  <c:v>-2.020201991</c:v>
                </c:pt>
                <c:pt idx="60">
                  <c:v>-1.96969694</c:v>
                </c:pt>
                <c:pt idx="61">
                  <c:v>-1.9191918889999999</c:v>
                </c:pt>
                <c:pt idx="62">
                  <c:v>-1.8686868379999999</c:v>
                </c:pt>
                <c:pt idx="63">
                  <c:v>-1.8181817869999999</c:v>
                </c:pt>
                <c:pt idx="64">
                  <c:v>-1.7676767359999999</c:v>
                </c:pt>
                <c:pt idx="65">
                  <c:v>-1.7171716849999998</c:v>
                </c:pt>
                <c:pt idx="66">
                  <c:v>-1.6666666339999998</c:v>
                </c:pt>
                <c:pt idx="67">
                  <c:v>-1.6161615829999998</c:v>
                </c:pt>
                <c:pt idx="68">
                  <c:v>-1.5656565319999998</c:v>
                </c:pt>
                <c:pt idx="69">
                  <c:v>-1.5151514809999997</c:v>
                </c:pt>
                <c:pt idx="70">
                  <c:v>-1.4646464299999997</c:v>
                </c:pt>
                <c:pt idx="71">
                  <c:v>-1.4141413789999997</c:v>
                </c:pt>
                <c:pt idx="72">
                  <c:v>-1.3636363279999997</c:v>
                </c:pt>
                <c:pt idx="73">
                  <c:v>-1.3131312769999997</c:v>
                </c:pt>
                <c:pt idx="74">
                  <c:v>-1.2626262259999996</c:v>
                </c:pt>
                <c:pt idx="75">
                  <c:v>-1.2121211750000001</c:v>
                </c:pt>
                <c:pt idx="76">
                  <c:v>-1.161616124</c:v>
                </c:pt>
                <c:pt idx="77">
                  <c:v>-1.111111073</c:v>
                </c:pt>
                <c:pt idx="78">
                  <c:v>-1.060606022</c:v>
                </c:pt>
                <c:pt idx="79">
                  <c:v>-1.010100971</c:v>
                </c:pt>
                <c:pt idx="80">
                  <c:v>-0.95959591999999994</c:v>
                </c:pt>
                <c:pt idx="81">
                  <c:v>-0.90909086899999991</c:v>
                </c:pt>
                <c:pt idx="82">
                  <c:v>-0.85858581799999989</c:v>
                </c:pt>
                <c:pt idx="83">
                  <c:v>-0.80808076699999987</c:v>
                </c:pt>
                <c:pt idx="84">
                  <c:v>-0.75757571599999984</c:v>
                </c:pt>
                <c:pt idx="85">
                  <c:v>-0.70707066499999982</c:v>
                </c:pt>
                <c:pt idx="86">
                  <c:v>-0.6565656139999998</c:v>
                </c:pt>
                <c:pt idx="87">
                  <c:v>-0.60606056299999977</c:v>
                </c:pt>
                <c:pt idx="88">
                  <c:v>-0.55555551199999975</c:v>
                </c:pt>
                <c:pt idx="89">
                  <c:v>-0.50505046099999973</c:v>
                </c:pt>
                <c:pt idx="90">
                  <c:v>-0.45454540999999971</c:v>
                </c:pt>
                <c:pt idx="91">
                  <c:v>-0.40404035899999968</c:v>
                </c:pt>
                <c:pt idx="92">
                  <c:v>-0.35353530799999966</c:v>
                </c:pt>
                <c:pt idx="93">
                  <c:v>-0.30303025699999964</c:v>
                </c:pt>
                <c:pt idx="94">
                  <c:v>-0.25252520599999961</c:v>
                </c:pt>
                <c:pt idx="95">
                  <c:v>-0.20202015499999959</c:v>
                </c:pt>
                <c:pt idx="96">
                  <c:v>-0.15151510399999957</c:v>
                </c:pt>
                <c:pt idx="97">
                  <c:v>-0.10101005299999954</c:v>
                </c:pt>
                <c:pt idx="98">
                  <c:v>-5.0505001999999521E-2</c:v>
                </c:pt>
                <c:pt idx="99">
                  <c:v>4.90000005015645E-8</c:v>
                </c:pt>
                <c:pt idx="100">
                  <c:v>0</c:v>
                </c:pt>
                <c:pt idx="101">
                  <c:v>5.0505100000000525E-2</c:v>
                </c:pt>
                <c:pt idx="102">
                  <c:v>0.10101015100000055</c:v>
                </c:pt>
                <c:pt idx="103">
                  <c:v>0.15151520200000057</c:v>
                </c:pt>
                <c:pt idx="104">
                  <c:v>0.20202025300000059</c:v>
                </c:pt>
                <c:pt idx="105">
                  <c:v>0.25252530400000062</c:v>
                </c:pt>
                <c:pt idx="106">
                  <c:v>0.30303035500000064</c:v>
                </c:pt>
                <c:pt idx="107">
                  <c:v>0.35353540600000066</c:v>
                </c:pt>
                <c:pt idx="108">
                  <c:v>0.4040404569999998</c:v>
                </c:pt>
                <c:pt idx="109">
                  <c:v>0.45454550799999982</c:v>
                </c:pt>
                <c:pt idx="110">
                  <c:v>0.50505055899999984</c:v>
                </c:pt>
                <c:pt idx="111">
                  <c:v>0.55555560999999987</c:v>
                </c:pt>
                <c:pt idx="112">
                  <c:v>0.60606066099999989</c:v>
                </c:pt>
                <c:pt idx="113">
                  <c:v>0.65656571199999991</c:v>
                </c:pt>
                <c:pt idx="114">
                  <c:v>0.70707076299999994</c:v>
                </c:pt>
                <c:pt idx="115">
                  <c:v>0.75757581399999996</c:v>
                </c:pt>
                <c:pt idx="116">
                  <c:v>0.80808086499999998</c:v>
                </c:pt>
                <c:pt idx="117">
                  <c:v>0.858585916</c:v>
                </c:pt>
                <c:pt idx="118">
                  <c:v>0.90909096700000003</c:v>
                </c:pt>
                <c:pt idx="119">
                  <c:v>0.95959601800000005</c:v>
                </c:pt>
                <c:pt idx="120">
                  <c:v>1</c:v>
                </c:pt>
                <c:pt idx="121">
                  <c:v>1.0101010690000001</c:v>
                </c:pt>
                <c:pt idx="122">
                  <c:v>1.0606061200000001</c:v>
                </c:pt>
                <c:pt idx="123">
                  <c:v>1.1111111710000001</c:v>
                </c:pt>
                <c:pt idx="124">
                  <c:v>1.1616162220000001</c:v>
                </c:pt>
                <c:pt idx="125">
                  <c:v>1.2121212730000002</c:v>
                </c:pt>
                <c:pt idx="126">
                  <c:v>1.2626263240000002</c:v>
                </c:pt>
                <c:pt idx="127">
                  <c:v>1.3131313750000002</c:v>
                </c:pt>
                <c:pt idx="128">
                  <c:v>1.3636364260000002</c:v>
                </c:pt>
                <c:pt idx="129">
                  <c:v>1.4141414770000003</c:v>
                </c:pt>
                <c:pt idx="130">
                  <c:v>1.4646465280000003</c:v>
                </c:pt>
                <c:pt idx="131">
                  <c:v>1.5151515790000003</c:v>
                </c:pt>
                <c:pt idx="132">
                  <c:v>1.5656566300000003</c:v>
                </c:pt>
                <c:pt idx="133">
                  <c:v>1.6161616810000003</c:v>
                </c:pt>
                <c:pt idx="134">
                  <c:v>1.6666667320000004</c:v>
                </c:pt>
                <c:pt idx="135">
                  <c:v>1.7171717830000004</c:v>
                </c:pt>
                <c:pt idx="136">
                  <c:v>1.7676768340000004</c:v>
                </c:pt>
                <c:pt idx="137">
                  <c:v>1.8181818850000004</c:v>
                </c:pt>
                <c:pt idx="138">
                  <c:v>1.8686869360000005</c:v>
                </c:pt>
                <c:pt idx="139">
                  <c:v>1.9191919870000005</c:v>
                </c:pt>
                <c:pt idx="140">
                  <c:v>1.9696970380000005</c:v>
                </c:pt>
                <c:pt idx="141">
                  <c:v>2</c:v>
                </c:pt>
                <c:pt idx="142">
                  <c:v>2.0202020890000005</c:v>
                </c:pt>
                <c:pt idx="143">
                  <c:v>2.0707071400000006</c:v>
                </c:pt>
                <c:pt idx="144">
                  <c:v>2.1212121910000006</c:v>
                </c:pt>
                <c:pt idx="145">
                  <c:v>2.1717172420000006</c:v>
                </c:pt>
                <c:pt idx="146">
                  <c:v>2.2222222930000006</c:v>
                </c:pt>
                <c:pt idx="147">
                  <c:v>2.2727273440000006</c:v>
                </c:pt>
                <c:pt idx="148">
                  <c:v>2.3232323950000007</c:v>
                </c:pt>
                <c:pt idx="149">
                  <c:v>2.3737374460000007</c:v>
                </c:pt>
                <c:pt idx="150">
                  <c:v>2.4242424970000007</c:v>
                </c:pt>
                <c:pt idx="151">
                  <c:v>2.4747475480000007</c:v>
                </c:pt>
                <c:pt idx="152">
                  <c:v>2.5252525990000008</c:v>
                </c:pt>
                <c:pt idx="153">
                  <c:v>2.5757576499999999</c:v>
                </c:pt>
                <c:pt idx="154">
                  <c:v>2.6262627009999999</c:v>
                </c:pt>
                <c:pt idx="155">
                  <c:v>2.6767677519999999</c:v>
                </c:pt>
                <c:pt idx="156">
                  <c:v>2.727272803</c:v>
                </c:pt>
                <c:pt idx="157">
                  <c:v>2.777777854</c:v>
                </c:pt>
                <c:pt idx="158">
                  <c:v>2.828282905</c:v>
                </c:pt>
                <c:pt idx="159">
                  <c:v>2.878787956</c:v>
                </c:pt>
                <c:pt idx="160">
                  <c:v>2.9292930070000001</c:v>
                </c:pt>
                <c:pt idx="161">
                  <c:v>2.9797980580000001</c:v>
                </c:pt>
                <c:pt idx="162">
                  <c:v>3</c:v>
                </c:pt>
                <c:pt idx="163">
                  <c:v>3.0303031090000001</c:v>
                </c:pt>
                <c:pt idx="164">
                  <c:v>3.0808081600000001</c:v>
                </c:pt>
                <c:pt idx="165">
                  <c:v>3.1313132110000002</c:v>
                </c:pt>
                <c:pt idx="166">
                  <c:v>3.1818182620000002</c:v>
                </c:pt>
                <c:pt idx="167">
                  <c:v>3.2323233130000002</c:v>
                </c:pt>
                <c:pt idx="168">
                  <c:v>3.2828283640000002</c:v>
                </c:pt>
                <c:pt idx="169">
                  <c:v>3.3333334150000002</c:v>
                </c:pt>
                <c:pt idx="170">
                  <c:v>3.3838384660000003</c:v>
                </c:pt>
                <c:pt idx="171">
                  <c:v>3.4343435170000003</c:v>
                </c:pt>
                <c:pt idx="172">
                  <c:v>3.4848485680000003</c:v>
                </c:pt>
                <c:pt idx="173">
                  <c:v>3.5353536190000003</c:v>
                </c:pt>
                <c:pt idx="174">
                  <c:v>3.5858586700000004</c:v>
                </c:pt>
                <c:pt idx="175">
                  <c:v>3.6363637210000004</c:v>
                </c:pt>
                <c:pt idx="176">
                  <c:v>3.6868687720000004</c:v>
                </c:pt>
                <c:pt idx="177">
                  <c:v>3.7373738230000004</c:v>
                </c:pt>
                <c:pt idx="178">
                  <c:v>3.7878788740000005</c:v>
                </c:pt>
                <c:pt idx="179">
                  <c:v>3.8383839250000005</c:v>
                </c:pt>
                <c:pt idx="180">
                  <c:v>3.8888889760000005</c:v>
                </c:pt>
                <c:pt idx="181">
                  <c:v>3.9393940270000005</c:v>
                </c:pt>
                <c:pt idx="182">
                  <c:v>3.9898990780000005</c:v>
                </c:pt>
                <c:pt idx="183">
                  <c:v>4</c:v>
                </c:pt>
                <c:pt idx="184">
                  <c:v>4.0404041290000006</c:v>
                </c:pt>
                <c:pt idx="185">
                  <c:v>4.0909091800000006</c:v>
                </c:pt>
                <c:pt idx="186">
                  <c:v>4.1414142310000006</c:v>
                </c:pt>
                <c:pt idx="187">
                  <c:v>4.1919192820000006</c:v>
                </c:pt>
                <c:pt idx="188">
                  <c:v>4.2424243330000007</c:v>
                </c:pt>
                <c:pt idx="189">
                  <c:v>4.2929293840000007</c:v>
                </c:pt>
                <c:pt idx="190">
                  <c:v>4.3434344350000007</c:v>
                </c:pt>
                <c:pt idx="191">
                  <c:v>4.3939394860000007</c:v>
                </c:pt>
                <c:pt idx="192">
                  <c:v>4.4444445370000008</c:v>
                </c:pt>
                <c:pt idx="193">
                  <c:v>4.4949495880000008</c:v>
                </c:pt>
                <c:pt idx="194">
                  <c:v>4.5454546390000008</c:v>
                </c:pt>
                <c:pt idx="195">
                  <c:v>4.5959596900000008</c:v>
                </c:pt>
                <c:pt idx="196">
                  <c:v>4.6464647410000008</c:v>
                </c:pt>
                <c:pt idx="197">
                  <c:v>4.6969697920000009</c:v>
                </c:pt>
                <c:pt idx="198">
                  <c:v>4.7474748430000009</c:v>
                </c:pt>
                <c:pt idx="199">
                  <c:v>4.7979798940000009</c:v>
                </c:pt>
                <c:pt idx="200">
                  <c:v>4.8484849450000009</c:v>
                </c:pt>
                <c:pt idx="201">
                  <c:v>4.898989996000001</c:v>
                </c:pt>
                <c:pt idx="202">
                  <c:v>5</c:v>
                </c:pt>
              </c:numCache>
            </c:numRef>
          </c:xVal>
          <c:yVal>
            <c:numRef>
              <c:f>'simple- graph'!$X$2:$X$204</c:f>
              <c:numCache>
                <c:formatCode>General</c:formatCode>
                <c:ptCount val="203"/>
                <c:pt idx="100">
                  <c:v>0</c:v>
                </c:pt>
                <c:pt idx="120">
                  <c:v>0</c:v>
                </c:pt>
                <c:pt idx="141">
                  <c:v>0</c:v>
                </c:pt>
                <c:pt idx="162">
                  <c:v>0</c:v>
                </c:pt>
                <c:pt idx="183">
                  <c:v>50</c:v>
                </c:pt>
                <c:pt idx="202">
                  <c:v>66.67</c:v>
                </c:pt>
              </c:numCache>
            </c:numRef>
          </c:yVal>
          <c:smooth val="0"/>
        </c:ser>
        <c:ser>
          <c:idx val="23"/>
          <c:order val="23"/>
          <c:tx>
            <c:strRef>
              <c:f>'simple- graph'!$Y$1</c:f>
              <c:strCache>
                <c:ptCount val="1"/>
                <c:pt idx="0">
                  <c:v>jav S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969696"/>
              </a:solidFill>
              <a:ln>
                <a:solidFill>
                  <a:srgbClr val="969696"/>
                </a:solidFill>
                <a:prstDash val="solid"/>
              </a:ln>
            </c:spPr>
          </c:marker>
          <c:xVal>
            <c:numRef>
              <c:f>'simple- graph'!$A$2:$A$204</c:f>
              <c:numCache>
                <c:formatCode>General</c:formatCode>
                <c:ptCount val="203"/>
                <c:pt idx="0">
                  <c:v>-5</c:v>
                </c:pt>
                <c:pt idx="1">
                  <c:v>-4.949494949</c:v>
                </c:pt>
                <c:pt idx="2">
                  <c:v>-4.898989898</c:v>
                </c:pt>
                <c:pt idx="3">
                  <c:v>-4.8484848469999999</c:v>
                </c:pt>
                <c:pt idx="4">
                  <c:v>-4.7979797959999999</c:v>
                </c:pt>
                <c:pt idx="5">
                  <c:v>-4.7474747449999999</c:v>
                </c:pt>
                <c:pt idx="6">
                  <c:v>-4.6969696939999999</c:v>
                </c:pt>
                <c:pt idx="7">
                  <c:v>-4.6464646429999998</c:v>
                </c:pt>
                <c:pt idx="8">
                  <c:v>-4.5959595919999998</c:v>
                </c:pt>
                <c:pt idx="9">
                  <c:v>-4.5454545409999998</c:v>
                </c:pt>
                <c:pt idx="10">
                  <c:v>-4.4949494899999998</c:v>
                </c:pt>
                <c:pt idx="11">
                  <c:v>-4.4444444389999997</c:v>
                </c:pt>
                <c:pt idx="12">
                  <c:v>-4.3939393879999997</c:v>
                </c:pt>
                <c:pt idx="13">
                  <c:v>-4.3434343369999997</c:v>
                </c:pt>
                <c:pt idx="14">
                  <c:v>-4.2929292859999997</c:v>
                </c:pt>
                <c:pt idx="15">
                  <c:v>-4.2424242349999997</c:v>
                </c:pt>
                <c:pt idx="16">
                  <c:v>-4.1919191839999996</c:v>
                </c:pt>
                <c:pt idx="17">
                  <c:v>-4.1414141329999996</c:v>
                </c:pt>
                <c:pt idx="18">
                  <c:v>-4.0909090819999996</c:v>
                </c:pt>
                <c:pt idx="19">
                  <c:v>-4.0404040309999996</c:v>
                </c:pt>
                <c:pt idx="20">
                  <c:v>-3.98989898</c:v>
                </c:pt>
                <c:pt idx="21">
                  <c:v>-3.939393929</c:v>
                </c:pt>
                <c:pt idx="22">
                  <c:v>-3.8888888779999999</c:v>
                </c:pt>
                <c:pt idx="23">
                  <c:v>-3.8383838269999999</c:v>
                </c:pt>
                <c:pt idx="24">
                  <c:v>-3.7878787759999999</c:v>
                </c:pt>
                <c:pt idx="25">
                  <c:v>-3.7373737249999999</c:v>
                </c:pt>
                <c:pt idx="26">
                  <c:v>-3.6868686739999998</c:v>
                </c:pt>
                <c:pt idx="27">
                  <c:v>-3.6363636230000003</c:v>
                </c:pt>
                <c:pt idx="28">
                  <c:v>-3.5858585720000002</c:v>
                </c:pt>
                <c:pt idx="29">
                  <c:v>-3.5353535210000002</c:v>
                </c:pt>
                <c:pt idx="30">
                  <c:v>-3.4848484700000002</c:v>
                </c:pt>
                <c:pt idx="31">
                  <c:v>-3.4343434190000002</c:v>
                </c:pt>
                <c:pt idx="32">
                  <c:v>-3.3838383680000002</c:v>
                </c:pt>
                <c:pt idx="33">
                  <c:v>-3.3333333170000001</c:v>
                </c:pt>
                <c:pt idx="34">
                  <c:v>-3.2828282660000001</c:v>
                </c:pt>
                <c:pt idx="35">
                  <c:v>-3.2323232150000001</c:v>
                </c:pt>
                <c:pt idx="36">
                  <c:v>-3.1818181640000001</c:v>
                </c:pt>
                <c:pt idx="37">
                  <c:v>-3.131313113</c:v>
                </c:pt>
                <c:pt idx="38">
                  <c:v>-3.080808062</c:v>
                </c:pt>
                <c:pt idx="39">
                  <c:v>-3.030303011</c:v>
                </c:pt>
                <c:pt idx="40">
                  <c:v>-2.97979796</c:v>
                </c:pt>
                <c:pt idx="41">
                  <c:v>-2.9292929089999999</c:v>
                </c:pt>
                <c:pt idx="42">
                  <c:v>-2.8787878579999999</c:v>
                </c:pt>
                <c:pt idx="43">
                  <c:v>-2.8282828069999999</c:v>
                </c:pt>
                <c:pt idx="44">
                  <c:v>-2.7777777559999999</c:v>
                </c:pt>
                <c:pt idx="45">
                  <c:v>-2.7272727049999999</c:v>
                </c:pt>
                <c:pt idx="46">
                  <c:v>-2.6767676539999998</c:v>
                </c:pt>
                <c:pt idx="47">
                  <c:v>-2.6262626029999998</c:v>
                </c:pt>
                <c:pt idx="48">
                  <c:v>-2.5757575519999998</c:v>
                </c:pt>
                <c:pt idx="49">
                  <c:v>-2.5252525009999998</c:v>
                </c:pt>
                <c:pt idx="50">
                  <c:v>-2.4747474499999997</c:v>
                </c:pt>
                <c:pt idx="51">
                  <c:v>-2.4242423989999997</c:v>
                </c:pt>
                <c:pt idx="52">
                  <c:v>-2.3737373479999997</c:v>
                </c:pt>
                <c:pt idx="53">
                  <c:v>-2.3232322969999997</c:v>
                </c:pt>
                <c:pt idx="54">
                  <c:v>-2.2727272460000001</c:v>
                </c:pt>
                <c:pt idx="55">
                  <c:v>-2.2222221950000001</c:v>
                </c:pt>
                <c:pt idx="56">
                  <c:v>-2.171717144</c:v>
                </c:pt>
                <c:pt idx="57">
                  <c:v>-2.121212093</c:v>
                </c:pt>
                <c:pt idx="58">
                  <c:v>-2.070707042</c:v>
                </c:pt>
                <c:pt idx="59">
                  <c:v>-2.020201991</c:v>
                </c:pt>
                <c:pt idx="60">
                  <c:v>-1.96969694</c:v>
                </c:pt>
                <c:pt idx="61">
                  <c:v>-1.9191918889999999</c:v>
                </c:pt>
                <c:pt idx="62">
                  <c:v>-1.8686868379999999</c:v>
                </c:pt>
                <c:pt idx="63">
                  <c:v>-1.8181817869999999</c:v>
                </c:pt>
                <c:pt idx="64">
                  <c:v>-1.7676767359999999</c:v>
                </c:pt>
                <c:pt idx="65">
                  <c:v>-1.7171716849999998</c:v>
                </c:pt>
                <c:pt idx="66">
                  <c:v>-1.6666666339999998</c:v>
                </c:pt>
                <c:pt idx="67">
                  <c:v>-1.6161615829999998</c:v>
                </c:pt>
                <c:pt idx="68">
                  <c:v>-1.5656565319999998</c:v>
                </c:pt>
                <c:pt idx="69">
                  <c:v>-1.5151514809999997</c:v>
                </c:pt>
                <c:pt idx="70">
                  <c:v>-1.4646464299999997</c:v>
                </c:pt>
                <c:pt idx="71">
                  <c:v>-1.4141413789999997</c:v>
                </c:pt>
                <c:pt idx="72">
                  <c:v>-1.3636363279999997</c:v>
                </c:pt>
                <c:pt idx="73">
                  <c:v>-1.3131312769999997</c:v>
                </c:pt>
                <c:pt idx="74">
                  <c:v>-1.2626262259999996</c:v>
                </c:pt>
                <c:pt idx="75">
                  <c:v>-1.2121211750000001</c:v>
                </c:pt>
                <c:pt idx="76">
                  <c:v>-1.161616124</c:v>
                </c:pt>
                <c:pt idx="77">
                  <c:v>-1.111111073</c:v>
                </c:pt>
                <c:pt idx="78">
                  <c:v>-1.060606022</c:v>
                </c:pt>
                <c:pt idx="79">
                  <c:v>-1.010100971</c:v>
                </c:pt>
                <c:pt idx="80">
                  <c:v>-0.95959591999999994</c:v>
                </c:pt>
                <c:pt idx="81">
                  <c:v>-0.90909086899999991</c:v>
                </c:pt>
                <c:pt idx="82">
                  <c:v>-0.85858581799999989</c:v>
                </c:pt>
                <c:pt idx="83">
                  <c:v>-0.80808076699999987</c:v>
                </c:pt>
                <c:pt idx="84">
                  <c:v>-0.75757571599999984</c:v>
                </c:pt>
                <c:pt idx="85">
                  <c:v>-0.70707066499999982</c:v>
                </c:pt>
                <c:pt idx="86">
                  <c:v>-0.6565656139999998</c:v>
                </c:pt>
                <c:pt idx="87">
                  <c:v>-0.60606056299999977</c:v>
                </c:pt>
                <c:pt idx="88">
                  <c:v>-0.55555551199999975</c:v>
                </c:pt>
                <c:pt idx="89">
                  <c:v>-0.50505046099999973</c:v>
                </c:pt>
                <c:pt idx="90">
                  <c:v>-0.45454540999999971</c:v>
                </c:pt>
                <c:pt idx="91">
                  <c:v>-0.40404035899999968</c:v>
                </c:pt>
                <c:pt idx="92">
                  <c:v>-0.35353530799999966</c:v>
                </c:pt>
                <c:pt idx="93">
                  <c:v>-0.30303025699999964</c:v>
                </c:pt>
                <c:pt idx="94">
                  <c:v>-0.25252520599999961</c:v>
                </c:pt>
                <c:pt idx="95">
                  <c:v>-0.20202015499999959</c:v>
                </c:pt>
                <c:pt idx="96">
                  <c:v>-0.15151510399999957</c:v>
                </c:pt>
                <c:pt idx="97">
                  <c:v>-0.10101005299999954</c:v>
                </c:pt>
                <c:pt idx="98">
                  <c:v>-5.0505001999999521E-2</c:v>
                </c:pt>
                <c:pt idx="99">
                  <c:v>4.90000005015645E-8</c:v>
                </c:pt>
                <c:pt idx="100">
                  <c:v>0</c:v>
                </c:pt>
                <c:pt idx="101">
                  <c:v>5.0505100000000525E-2</c:v>
                </c:pt>
                <c:pt idx="102">
                  <c:v>0.10101015100000055</c:v>
                </c:pt>
                <c:pt idx="103">
                  <c:v>0.15151520200000057</c:v>
                </c:pt>
                <c:pt idx="104">
                  <c:v>0.20202025300000059</c:v>
                </c:pt>
                <c:pt idx="105">
                  <c:v>0.25252530400000062</c:v>
                </c:pt>
                <c:pt idx="106">
                  <c:v>0.30303035500000064</c:v>
                </c:pt>
                <c:pt idx="107">
                  <c:v>0.35353540600000066</c:v>
                </c:pt>
                <c:pt idx="108">
                  <c:v>0.4040404569999998</c:v>
                </c:pt>
                <c:pt idx="109">
                  <c:v>0.45454550799999982</c:v>
                </c:pt>
                <c:pt idx="110">
                  <c:v>0.50505055899999984</c:v>
                </c:pt>
                <c:pt idx="111">
                  <c:v>0.55555560999999987</c:v>
                </c:pt>
                <c:pt idx="112">
                  <c:v>0.60606066099999989</c:v>
                </c:pt>
                <c:pt idx="113">
                  <c:v>0.65656571199999991</c:v>
                </c:pt>
                <c:pt idx="114">
                  <c:v>0.70707076299999994</c:v>
                </c:pt>
                <c:pt idx="115">
                  <c:v>0.75757581399999996</c:v>
                </c:pt>
                <c:pt idx="116">
                  <c:v>0.80808086499999998</c:v>
                </c:pt>
                <c:pt idx="117">
                  <c:v>0.858585916</c:v>
                </c:pt>
                <c:pt idx="118">
                  <c:v>0.90909096700000003</c:v>
                </c:pt>
                <c:pt idx="119">
                  <c:v>0.95959601800000005</c:v>
                </c:pt>
                <c:pt idx="120">
                  <c:v>1</c:v>
                </c:pt>
                <c:pt idx="121">
                  <c:v>1.0101010690000001</c:v>
                </c:pt>
                <c:pt idx="122">
                  <c:v>1.0606061200000001</c:v>
                </c:pt>
                <c:pt idx="123">
                  <c:v>1.1111111710000001</c:v>
                </c:pt>
                <c:pt idx="124">
                  <c:v>1.1616162220000001</c:v>
                </c:pt>
                <c:pt idx="125">
                  <c:v>1.2121212730000002</c:v>
                </c:pt>
                <c:pt idx="126">
                  <c:v>1.2626263240000002</c:v>
                </c:pt>
                <c:pt idx="127">
                  <c:v>1.3131313750000002</c:v>
                </c:pt>
                <c:pt idx="128">
                  <c:v>1.3636364260000002</c:v>
                </c:pt>
                <c:pt idx="129">
                  <c:v>1.4141414770000003</c:v>
                </c:pt>
                <c:pt idx="130">
                  <c:v>1.4646465280000003</c:v>
                </c:pt>
                <c:pt idx="131">
                  <c:v>1.5151515790000003</c:v>
                </c:pt>
                <c:pt idx="132">
                  <c:v>1.5656566300000003</c:v>
                </c:pt>
                <c:pt idx="133">
                  <c:v>1.6161616810000003</c:v>
                </c:pt>
                <c:pt idx="134">
                  <c:v>1.6666667320000004</c:v>
                </c:pt>
                <c:pt idx="135">
                  <c:v>1.7171717830000004</c:v>
                </c:pt>
                <c:pt idx="136">
                  <c:v>1.7676768340000004</c:v>
                </c:pt>
                <c:pt idx="137">
                  <c:v>1.8181818850000004</c:v>
                </c:pt>
                <c:pt idx="138">
                  <c:v>1.8686869360000005</c:v>
                </c:pt>
                <c:pt idx="139">
                  <c:v>1.9191919870000005</c:v>
                </c:pt>
                <c:pt idx="140">
                  <c:v>1.9696970380000005</c:v>
                </c:pt>
                <c:pt idx="141">
                  <c:v>2</c:v>
                </c:pt>
                <c:pt idx="142">
                  <c:v>2.0202020890000005</c:v>
                </c:pt>
                <c:pt idx="143">
                  <c:v>2.0707071400000006</c:v>
                </c:pt>
                <c:pt idx="144">
                  <c:v>2.1212121910000006</c:v>
                </c:pt>
                <c:pt idx="145">
                  <c:v>2.1717172420000006</c:v>
                </c:pt>
                <c:pt idx="146">
                  <c:v>2.2222222930000006</c:v>
                </c:pt>
                <c:pt idx="147">
                  <c:v>2.2727273440000006</c:v>
                </c:pt>
                <c:pt idx="148">
                  <c:v>2.3232323950000007</c:v>
                </c:pt>
                <c:pt idx="149">
                  <c:v>2.3737374460000007</c:v>
                </c:pt>
                <c:pt idx="150">
                  <c:v>2.4242424970000007</c:v>
                </c:pt>
                <c:pt idx="151">
                  <c:v>2.4747475480000007</c:v>
                </c:pt>
                <c:pt idx="152">
                  <c:v>2.5252525990000008</c:v>
                </c:pt>
                <c:pt idx="153">
                  <c:v>2.5757576499999999</c:v>
                </c:pt>
                <c:pt idx="154">
                  <c:v>2.6262627009999999</c:v>
                </c:pt>
                <c:pt idx="155">
                  <c:v>2.6767677519999999</c:v>
                </c:pt>
                <c:pt idx="156">
                  <c:v>2.727272803</c:v>
                </c:pt>
                <c:pt idx="157">
                  <c:v>2.777777854</c:v>
                </c:pt>
                <c:pt idx="158">
                  <c:v>2.828282905</c:v>
                </c:pt>
                <c:pt idx="159">
                  <c:v>2.878787956</c:v>
                </c:pt>
                <c:pt idx="160">
                  <c:v>2.9292930070000001</c:v>
                </c:pt>
                <c:pt idx="161">
                  <c:v>2.9797980580000001</c:v>
                </c:pt>
                <c:pt idx="162">
                  <c:v>3</c:v>
                </c:pt>
                <c:pt idx="163">
                  <c:v>3.0303031090000001</c:v>
                </c:pt>
                <c:pt idx="164">
                  <c:v>3.0808081600000001</c:v>
                </c:pt>
                <c:pt idx="165">
                  <c:v>3.1313132110000002</c:v>
                </c:pt>
                <c:pt idx="166">
                  <c:v>3.1818182620000002</c:v>
                </c:pt>
                <c:pt idx="167">
                  <c:v>3.2323233130000002</c:v>
                </c:pt>
                <c:pt idx="168">
                  <c:v>3.2828283640000002</c:v>
                </c:pt>
                <c:pt idx="169">
                  <c:v>3.3333334150000002</c:v>
                </c:pt>
                <c:pt idx="170">
                  <c:v>3.3838384660000003</c:v>
                </c:pt>
                <c:pt idx="171">
                  <c:v>3.4343435170000003</c:v>
                </c:pt>
                <c:pt idx="172">
                  <c:v>3.4848485680000003</c:v>
                </c:pt>
                <c:pt idx="173">
                  <c:v>3.5353536190000003</c:v>
                </c:pt>
                <c:pt idx="174">
                  <c:v>3.5858586700000004</c:v>
                </c:pt>
                <c:pt idx="175">
                  <c:v>3.6363637210000004</c:v>
                </c:pt>
                <c:pt idx="176">
                  <c:v>3.6868687720000004</c:v>
                </c:pt>
                <c:pt idx="177">
                  <c:v>3.7373738230000004</c:v>
                </c:pt>
                <c:pt idx="178">
                  <c:v>3.7878788740000005</c:v>
                </c:pt>
                <c:pt idx="179">
                  <c:v>3.8383839250000005</c:v>
                </c:pt>
                <c:pt idx="180">
                  <c:v>3.8888889760000005</c:v>
                </c:pt>
                <c:pt idx="181">
                  <c:v>3.9393940270000005</c:v>
                </c:pt>
                <c:pt idx="182">
                  <c:v>3.9898990780000005</c:v>
                </c:pt>
                <c:pt idx="183">
                  <c:v>4</c:v>
                </c:pt>
                <c:pt idx="184">
                  <c:v>4.0404041290000006</c:v>
                </c:pt>
                <c:pt idx="185">
                  <c:v>4.0909091800000006</c:v>
                </c:pt>
                <c:pt idx="186">
                  <c:v>4.1414142310000006</c:v>
                </c:pt>
                <c:pt idx="187">
                  <c:v>4.1919192820000006</c:v>
                </c:pt>
                <c:pt idx="188">
                  <c:v>4.2424243330000007</c:v>
                </c:pt>
                <c:pt idx="189">
                  <c:v>4.2929293840000007</c:v>
                </c:pt>
                <c:pt idx="190">
                  <c:v>4.3434344350000007</c:v>
                </c:pt>
                <c:pt idx="191">
                  <c:v>4.3939394860000007</c:v>
                </c:pt>
                <c:pt idx="192">
                  <c:v>4.4444445370000008</c:v>
                </c:pt>
                <c:pt idx="193">
                  <c:v>4.4949495880000008</c:v>
                </c:pt>
                <c:pt idx="194">
                  <c:v>4.5454546390000008</c:v>
                </c:pt>
                <c:pt idx="195">
                  <c:v>4.5959596900000008</c:v>
                </c:pt>
                <c:pt idx="196">
                  <c:v>4.6464647410000008</c:v>
                </c:pt>
                <c:pt idx="197">
                  <c:v>4.6969697920000009</c:v>
                </c:pt>
                <c:pt idx="198">
                  <c:v>4.7474748430000009</c:v>
                </c:pt>
                <c:pt idx="199">
                  <c:v>4.7979798940000009</c:v>
                </c:pt>
                <c:pt idx="200">
                  <c:v>4.8484849450000009</c:v>
                </c:pt>
                <c:pt idx="201">
                  <c:v>4.898989996000001</c:v>
                </c:pt>
                <c:pt idx="202">
                  <c:v>5</c:v>
                </c:pt>
              </c:numCache>
            </c:numRef>
          </c:xVal>
          <c:yVal>
            <c:numRef>
              <c:f>'simple- graph'!$Y$2:$Y$204</c:f>
              <c:numCache>
                <c:formatCode>General</c:formatCode>
                <c:ptCount val="203"/>
                <c:pt idx="100">
                  <c:v>0</c:v>
                </c:pt>
                <c:pt idx="120">
                  <c:v>0</c:v>
                </c:pt>
                <c:pt idx="141">
                  <c:v>8.33</c:v>
                </c:pt>
                <c:pt idx="162">
                  <c:v>66.67</c:v>
                </c:pt>
                <c:pt idx="183">
                  <c:v>50</c:v>
                </c:pt>
                <c:pt idx="202">
                  <c:v>83.33</c:v>
                </c:pt>
              </c:numCache>
            </c:numRef>
          </c:yVal>
          <c:smooth val="0"/>
        </c:ser>
        <c:ser>
          <c:idx val="24"/>
          <c:order val="24"/>
          <c:tx>
            <c:strRef>
              <c:f>'simple- graph'!$Z$1</c:f>
              <c:strCache>
                <c:ptCount val="1"/>
                <c:pt idx="0">
                  <c:v>jc S</c:v>
                </c:pt>
              </c:strCache>
            </c:strRef>
          </c:tx>
          <c:spPr>
            <a:ln w="28575">
              <a:noFill/>
            </a:ln>
          </c:spPr>
          <c:marker>
            <c:symbol val="plus"/>
            <c:size val="5"/>
            <c:spPr>
              <a:noFill/>
              <a:ln>
                <a:solidFill>
                  <a:srgbClr val="003366"/>
                </a:solidFill>
                <a:prstDash val="solid"/>
              </a:ln>
            </c:spPr>
          </c:marker>
          <c:xVal>
            <c:numRef>
              <c:f>'simple- graph'!$A$2:$A$204</c:f>
              <c:numCache>
                <c:formatCode>General</c:formatCode>
                <c:ptCount val="203"/>
                <c:pt idx="0">
                  <c:v>-5</c:v>
                </c:pt>
                <c:pt idx="1">
                  <c:v>-4.949494949</c:v>
                </c:pt>
                <c:pt idx="2">
                  <c:v>-4.898989898</c:v>
                </c:pt>
                <c:pt idx="3">
                  <c:v>-4.8484848469999999</c:v>
                </c:pt>
                <c:pt idx="4">
                  <c:v>-4.7979797959999999</c:v>
                </c:pt>
                <c:pt idx="5">
                  <c:v>-4.7474747449999999</c:v>
                </c:pt>
                <c:pt idx="6">
                  <c:v>-4.6969696939999999</c:v>
                </c:pt>
                <c:pt idx="7">
                  <c:v>-4.6464646429999998</c:v>
                </c:pt>
                <c:pt idx="8">
                  <c:v>-4.5959595919999998</c:v>
                </c:pt>
                <c:pt idx="9">
                  <c:v>-4.5454545409999998</c:v>
                </c:pt>
                <c:pt idx="10">
                  <c:v>-4.4949494899999998</c:v>
                </c:pt>
                <c:pt idx="11">
                  <c:v>-4.4444444389999997</c:v>
                </c:pt>
                <c:pt idx="12">
                  <c:v>-4.3939393879999997</c:v>
                </c:pt>
                <c:pt idx="13">
                  <c:v>-4.3434343369999997</c:v>
                </c:pt>
                <c:pt idx="14">
                  <c:v>-4.2929292859999997</c:v>
                </c:pt>
                <c:pt idx="15">
                  <c:v>-4.2424242349999997</c:v>
                </c:pt>
                <c:pt idx="16">
                  <c:v>-4.1919191839999996</c:v>
                </c:pt>
                <c:pt idx="17">
                  <c:v>-4.1414141329999996</c:v>
                </c:pt>
                <c:pt idx="18">
                  <c:v>-4.0909090819999996</c:v>
                </c:pt>
                <c:pt idx="19">
                  <c:v>-4.0404040309999996</c:v>
                </c:pt>
                <c:pt idx="20">
                  <c:v>-3.98989898</c:v>
                </c:pt>
                <c:pt idx="21">
                  <c:v>-3.939393929</c:v>
                </c:pt>
                <c:pt idx="22">
                  <c:v>-3.8888888779999999</c:v>
                </c:pt>
                <c:pt idx="23">
                  <c:v>-3.8383838269999999</c:v>
                </c:pt>
                <c:pt idx="24">
                  <c:v>-3.7878787759999999</c:v>
                </c:pt>
                <c:pt idx="25">
                  <c:v>-3.7373737249999999</c:v>
                </c:pt>
                <c:pt idx="26">
                  <c:v>-3.6868686739999998</c:v>
                </c:pt>
                <c:pt idx="27">
                  <c:v>-3.6363636230000003</c:v>
                </c:pt>
                <c:pt idx="28">
                  <c:v>-3.5858585720000002</c:v>
                </c:pt>
                <c:pt idx="29">
                  <c:v>-3.5353535210000002</c:v>
                </c:pt>
                <c:pt idx="30">
                  <c:v>-3.4848484700000002</c:v>
                </c:pt>
                <c:pt idx="31">
                  <c:v>-3.4343434190000002</c:v>
                </c:pt>
                <c:pt idx="32">
                  <c:v>-3.3838383680000002</c:v>
                </c:pt>
                <c:pt idx="33">
                  <c:v>-3.3333333170000001</c:v>
                </c:pt>
                <c:pt idx="34">
                  <c:v>-3.2828282660000001</c:v>
                </c:pt>
                <c:pt idx="35">
                  <c:v>-3.2323232150000001</c:v>
                </c:pt>
                <c:pt idx="36">
                  <c:v>-3.1818181640000001</c:v>
                </c:pt>
                <c:pt idx="37">
                  <c:v>-3.131313113</c:v>
                </c:pt>
                <c:pt idx="38">
                  <c:v>-3.080808062</c:v>
                </c:pt>
                <c:pt idx="39">
                  <c:v>-3.030303011</c:v>
                </c:pt>
                <c:pt idx="40">
                  <c:v>-2.97979796</c:v>
                </c:pt>
                <c:pt idx="41">
                  <c:v>-2.9292929089999999</c:v>
                </c:pt>
                <c:pt idx="42">
                  <c:v>-2.8787878579999999</c:v>
                </c:pt>
                <c:pt idx="43">
                  <c:v>-2.8282828069999999</c:v>
                </c:pt>
                <c:pt idx="44">
                  <c:v>-2.7777777559999999</c:v>
                </c:pt>
                <c:pt idx="45">
                  <c:v>-2.7272727049999999</c:v>
                </c:pt>
                <c:pt idx="46">
                  <c:v>-2.6767676539999998</c:v>
                </c:pt>
                <c:pt idx="47">
                  <c:v>-2.6262626029999998</c:v>
                </c:pt>
                <c:pt idx="48">
                  <c:v>-2.5757575519999998</c:v>
                </c:pt>
                <c:pt idx="49">
                  <c:v>-2.5252525009999998</c:v>
                </c:pt>
                <c:pt idx="50">
                  <c:v>-2.4747474499999997</c:v>
                </c:pt>
                <c:pt idx="51">
                  <c:v>-2.4242423989999997</c:v>
                </c:pt>
                <c:pt idx="52">
                  <c:v>-2.3737373479999997</c:v>
                </c:pt>
                <c:pt idx="53">
                  <c:v>-2.3232322969999997</c:v>
                </c:pt>
                <c:pt idx="54">
                  <c:v>-2.2727272460000001</c:v>
                </c:pt>
                <c:pt idx="55">
                  <c:v>-2.2222221950000001</c:v>
                </c:pt>
                <c:pt idx="56">
                  <c:v>-2.171717144</c:v>
                </c:pt>
                <c:pt idx="57">
                  <c:v>-2.121212093</c:v>
                </c:pt>
                <c:pt idx="58">
                  <c:v>-2.070707042</c:v>
                </c:pt>
                <c:pt idx="59">
                  <c:v>-2.020201991</c:v>
                </c:pt>
                <c:pt idx="60">
                  <c:v>-1.96969694</c:v>
                </c:pt>
                <c:pt idx="61">
                  <c:v>-1.9191918889999999</c:v>
                </c:pt>
                <c:pt idx="62">
                  <c:v>-1.8686868379999999</c:v>
                </c:pt>
                <c:pt idx="63">
                  <c:v>-1.8181817869999999</c:v>
                </c:pt>
                <c:pt idx="64">
                  <c:v>-1.7676767359999999</c:v>
                </c:pt>
                <c:pt idx="65">
                  <c:v>-1.7171716849999998</c:v>
                </c:pt>
                <c:pt idx="66">
                  <c:v>-1.6666666339999998</c:v>
                </c:pt>
                <c:pt idx="67">
                  <c:v>-1.6161615829999998</c:v>
                </c:pt>
                <c:pt idx="68">
                  <c:v>-1.5656565319999998</c:v>
                </c:pt>
                <c:pt idx="69">
                  <c:v>-1.5151514809999997</c:v>
                </c:pt>
                <c:pt idx="70">
                  <c:v>-1.4646464299999997</c:v>
                </c:pt>
                <c:pt idx="71">
                  <c:v>-1.4141413789999997</c:v>
                </c:pt>
                <c:pt idx="72">
                  <c:v>-1.3636363279999997</c:v>
                </c:pt>
                <c:pt idx="73">
                  <c:v>-1.3131312769999997</c:v>
                </c:pt>
                <c:pt idx="74">
                  <c:v>-1.2626262259999996</c:v>
                </c:pt>
                <c:pt idx="75">
                  <c:v>-1.2121211750000001</c:v>
                </c:pt>
                <c:pt idx="76">
                  <c:v>-1.161616124</c:v>
                </c:pt>
                <c:pt idx="77">
                  <c:v>-1.111111073</c:v>
                </c:pt>
                <c:pt idx="78">
                  <c:v>-1.060606022</c:v>
                </c:pt>
                <c:pt idx="79">
                  <c:v>-1.010100971</c:v>
                </c:pt>
                <c:pt idx="80">
                  <c:v>-0.95959591999999994</c:v>
                </c:pt>
                <c:pt idx="81">
                  <c:v>-0.90909086899999991</c:v>
                </c:pt>
                <c:pt idx="82">
                  <c:v>-0.85858581799999989</c:v>
                </c:pt>
                <c:pt idx="83">
                  <c:v>-0.80808076699999987</c:v>
                </c:pt>
                <c:pt idx="84">
                  <c:v>-0.75757571599999984</c:v>
                </c:pt>
                <c:pt idx="85">
                  <c:v>-0.70707066499999982</c:v>
                </c:pt>
                <c:pt idx="86">
                  <c:v>-0.6565656139999998</c:v>
                </c:pt>
                <c:pt idx="87">
                  <c:v>-0.60606056299999977</c:v>
                </c:pt>
                <c:pt idx="88">
                  <c:v>-0.55555551199999975</c:v>
                </c:pt>
                <c:pt idx="89">
                  <c:v>-0.50505046099999973</c:v>
                </c:pt>
                <c:pt idx="90">
                  <c:v>-0.45454540999999971</c:v>
                </c:pt>
                <c:pt idx="91">
                  <c:v>-0.40404035899999968</c:v>
                </c:pt>
                <c:pt idx="92">
                  <c:v>-0.35353530799999966</c:v>
                </c:pt>
                <c:pt idx="93">
                  <c:v>-0.30303025699999964</c:v>
                </c:pt>
                <c:pt idx="94">
                  <c:v>-0.25252520599999961</c:v>
                </c:pt>
                <c:pt idx="95">
                  <c:v>-0.20202015499999959</c:v>
                </c:pt>
                <c:pt idx="96">
                  <c:v>-0.15151510399999957</c:v>
                </c:pt>
                <c:pt idx="97">
                  <c:v>-0.10101005299999954</c:v>
                </c:pt>
                <c:pt idx="98">
                  <c:v>-5.0505001999999521E-2</c:v>
                </c:pt>
                <c:pt idx="99">
                  <c:v>4.90000005015645E-8</c:v>
                </c:pt>
                <c:pt idx="100">
                  <c:v>0</c:v>
                </c:pt>
                <c:pt idx="101">
                  <c:v>5.0505100000000525E-2</c:v>
                </c:pt>
                <c:pt idx="102">
                  <c:v>0.10101015100000055</c:v>
                </c:pt>
                <c:pt idx="103">
                  <c:v>0.15151520200000057</c:v>
                </c:pt>
                <c:pt idx="104">
                  <c:v>0.20202025300000059</c:v>
                </c:pt>
                <c:pt idx="105">
                  <c:v>0.25252530400000062</c:v>
                </c:pt>
                <c:pt idx="106">
                  <c:v>0.30303035500000064</c:v>
                </c:pt>
                <c:pt idx="107">
                  <c:v>0.35353540600000066</c:v>
                </c:pt>
                <c:pt idx="108">
                  <c:v>0.4040404569999998</c:v>
                </c:pt>
                <c:pt idx="109">
                  <c:v>0.45454550799999982</c:v>
                </c:pt>
                <c:pt idx="110">
                  <c:v>0.50505055899999984</c:v>
                </c:pt>
                <c:pt idx="111">
                  <c:v>0.55555560999999987</c:v>
                </c:pt>
                <c:pt idx="112">
                  <c:v>0.60606066099999989</c:v>
                </c:pt>
                <c:pt idx="113">
                  <c:v>0.65656571199999991</c:v>
                </c:pt>
                <c:pt idx="114">
                  <c:v>0.70707076299999994</c:v>
                </c:pt>
                <c:pt idx="115">
                  <c:v>0.75757581399999996</c:v>
                </c:pt>
                <c:pt idx="116">
                  <c:v>0.80808086499999998</c:v>
                </c:pt>
                <c:pt idx="117">
                  <c:v>0.858585916</c:v>
                </c:pt>
                <c:pt idx="118">
                  <c:v>0.90909096700000003</c:v>
                </c:pt>
                <c:pt idx="119">
                  <c:v>0.95959601800000005</c:v>
                </c:pt>
                <c:pt idx="120">
                  <c:v>1</c:v>
                </c:pt>
                <c:pt idx="121">
                  <c:v>1.0101010690000001</c:v>
                </c:pt>
                <c:pt idx="122">
                  <c:v>1.0606061200000001</c:v>
                </c:pt>
                <c:pt idx="123">
                  <c:v>1.1111111710000001</c:v>
                </c:pt>
                <c:pt idx="124">
                  <c:v>1.1616162220000001</c:v>
                </c:pt>
                <c:pt idx="125">
                  <c:v>1.2121212730000002</c:v>
                </c:pt>
                <c:pt idx="126">
                  <c:v>1.2626263240000002</c:v>
                </c:pt>
                <c:pt idx="127">
                  <c:v>1.3131313750000002</c:v>
                </c:pt>
                <c:pt idx="128">
                  <c:v>1.3636364260000002</c:v>
                </c:pt>
                <c:pt idx="129">
                  <c:v>1.4141414770000003</c:v>
                </c:pt>
                <c:pt idx="130">
                  <c:v>1.4646465280000003</c:v>
                </c:pt>
                <c:pt idx="131">
                  <c:v>1.5151515790000003</c:v>
                </c:pt>
                <c:pt idx="132">
                  <c:v>1.5656566300000003</c:v>
                </c:pt>
                <c:pt idx="133">
                  <c:v>1.6161616810000003</c:v>
                </c:pt>
                <c:pt idx="134">
                  <c:v>1.6666667320000004</c:v>
                </c:pt>
                <c:pt idx="135">
                  <c:v>1.7171717830000004</c:v>
                </c:pt>
                <c:pt idx="136">
                  <c:v>1.7676768340000004</c:v>
                </c:pt>
                <c:pt idx="137">
                  <c:v>1.8181818850000004</c:v>
                </c:pt>
                <c:pt idx="138">
                  <c:v>1.8686869360000005</c:v>
                </c:pt>
                <c:pt idx="139">
                  <c:v>1.9191919870000005</c:v>
                </c:pt>
                <c:pt idx="140">
                  <c:v>1.9696970380000005</c:v>
                </c:pt>
                <c:pt idx="141">
                  <c:v>2</c:v>
                </c:pt>
                <c:pt idx="142">
                  <c:v>2.0202020890000005</c:v>
                </c:pt>
                <c:pt idx="143">
                  <c:v>2.0707071400000006</c:v>
                </c:pt>
                <c:pt idx="144">
                  <c:v>2.1212121910000006</c:v>
                </c:pt>
                <c:pt idx="145">
                  <c:v>2.1717172420000006</c:v>
                </c:pt>
                <c:pt idx="146">
                  <c:v>2.2222222930000006</c:v>
                </c:pt>
                <c:pt idx="147">
                  <c:v>2.2727273440000006</c:v>
                </c:pt>
                <c:pt idx="148">
                  <c:v>2.3232323950000007</c:v>
                </c:pt>
                <c:pt idx="149">
                  <c:v>2.3737374460000007</c:v>
                </c:pt>
                <c:pt idx="150">
                  <c:v>2.4242424970000007</c:v>
                </c:pt>
                <c:pt idx="151">
                  <c:v>2.4747475480000007</c:v>
                </c:pt>
                <c:pt idx="152">
                  <c:v>2.5252525990000008</c:v>
                </c:pt>
                <c:pt idx="153">
                  <c:v>2.5757576499999999</c:v>
                </c:pt>
                <c:pt idx="154">
                  <c:v>2.6262627009999999</c:v>
                </c:pt>
                <c:pt idx="155">
                  <c:v>2.6767677519999999</c:v>
                </c:pt>
                <c:pt idx="156">
                  <c:v>2.727272803</c:v>
                </c:pt>
                <c:pt idx="157">
                  <c:v>2.777777854</c:v>
                </c:pt>
                <c:pt idx="158">
                  <c:v>2.828282905</c:v>
                </c:pt>
                <c:pt idx="159">
                  <c:v>2.878787956</c:v>
                </c:pt>
                <c:pt idx="160">
                  <c:v>2.9292930070000001</c:v>
                </c:pt>
                <c:pt idx="161">
                  <c:v>2.9797980580000001</c:v>
                </c:pt>
                <c:pt idx="162">
                  <c:v>3</c:v>
                </c:pt>
                <c:pt idx="163">
                  <c:v>3.0303031090000001</c:v>
                </c:pt>
                <c:pt idx="164">
                  <c:v>3.0808081600000001</c:v>
                </c:pt>
                <c:pt idx="165">
                  <c:v>3.1313132110000002</c:v>
                </c:pt>
                <c:pt idx="166">
                  <c:v>3.1818182620000002</c:v>
                </c:pt>
                <c:pt idx="167">
                  <c:v>3.2323233130000002</c:v>
                </c:pt>
                <c:pt idx="168">
                  <c:v>3.2828283640000002</c:v>
                </c:pt>
                <c:pt idx="169">
                  <c:v>3.3333334150000002</c:v>
                </c:pt>
                <c:pt idx="170">
                  <c:v>3.3838384660000003</c:v>
                </c:pt>
                <c:pt idx="171">
                  <c:v>3.4343435170000003</c:v>
                </c:pt>
                <c:pt idx="172">
                  <c:v>3.4848485680000003</c:v>
                </c:pt>
                <c:pt idx="173">
                  <c:v>3.5353536190000003</c:v>
                </c:pt>
                <c:pt idx="174">
                  <c:v>3.5858586700000004</c:v>
                </c:pt>
                <c:pt idx="175">
                  <c:v>3.6363637210000004</c:v>
                </c:pt>
                <c:pt idx="176">
                  <c:v>3.6868687720000004</c:v>
                </c:pt>
                <c:pt idx="177">
                  <c:v>3.7373738230000004</c:v>
                </c:pt>
                <c:pt idx="178">
                  <c:v>3.7878788740000005</c:v>
                </c:pt>
                <c:pt idx="179">
                  <c:v>3.8383839250000005</c:v>
                </c:pt>
                <c:pt idx="180">
                  <c:v>3.8888889760000005</c:v>
                </c:pt>
                <c:pt idx="181">
                  <c:v>3.9393940270000005</c:v>
                </c:pt>
                <c:pt idx="182">
                  <c:v>3.9898990780000005</c:v>
                </c:pt>
                <c:pt idx="183">
                  <c:v>4</c:v>
                </c:pt>
                <c:pt idx="184">
                  <c:v>4.0404041290000006</c:v>
                </c:pt>
                <c:pt idx="185">
                  <c:v>4.0909091800000006</c:v>
                </c:pt>
                <c:pt idx="186">
                  <c:v>4.1414142310000006</c:v>
                </c:pt>
                <c:pt idx="187">
                  <c:v>4.1919192820000006</c:v>
                </c:pt>
                <c:pt idx="188">
                  <c:v>4.2424243330000007</c:v>
                </c:pt>
                <c:pt idx="189">
                  <c:v>4.2929293840000007</c:v>
                </c:pt>
                <c:pt idx="190">
                  <c:v>4.3434344350000007</c:v>
                </c:pt>
                <c:pt idx="191">
                  <c:v>4.3939394860000007</c:v>
                </c:pt>
                <c:pt idx="192">
                  <c:v>4.4444445370000008</c:v>
                </c:pt>
                <c:pt idx="193">
                  <c:v>4.4949495880000008</c:v>
                </c:pt>
                <c:pt idx="194">
                  <c:v>4.5454546390000008</c:v>
                </c:pt>
                <c:pt idx="195">
                  <c:v>4.5959596900000008</c:v>
                </c:pt>
                <c:pt idx="196">
                  <c:v>4.6464647410000008</c:v>
                </c:pt>
                <c:pt idx="197">
                  <c:v>4.6969697920000009</c:v>
                </c:pt>
                <c:pt idx="198">
                  <c:v>4.7474748430000009</c:v>
                </c:pt>
                <c:pt idx="199">
                  <c:v>4.7979798940000009</c:v>
                </c:pt>
                <c:pt idx="200">
                  <c:v>4.8484849450000009</c:v>
                </c:pt>
                <c:pt idx="201">
                  <c:v>4.898989996000001</c:v>
                </c:pt>
                <c:pt idx="202">
                  <c:v>5</c:v>
                </c:pt>
              </c:numCache>
            </c:numRef>
          </c:xVal>
          <c:yVal>
            <c:numRef>
              <c:f>'simple- graph'!$Z$2:$Z$204</c:f>
              <c:numCache>
                <c:formatCode>General</c:formatCode>
                <c:ptCount val="203"/>
                <c:pt idx="100">
                  <c:v>0</c:v>
                </c:pt>
                <c:pt idx="120">
                  <c:v>0</c:v>
                </c:pt>
                <c:pt idx="141">
                  <c:v>16.670000000000002</c:v>
                </c:pt>
                <c:pt idx="162">
                  <c:v>66.67</c:v>
                </c:pt>
                <c:pt idx="183">
                  <c:v>66.67</c:v>
                </c:pt>
                <c:pt idx="202">
                  <c:v>91.67</c:v>
                </c:pt>
              </c:numCache>
            </c:numRef>
          </c:yVal>
          <c:smooth val="0"/>
        </c:ser>
        <c:ser>
          <c:idx val="25"/>
          <c:order val="25"/>
          <c:tx>
            <c:strRef>
              <c:f>'simple- graph'!$AA$1</c:f>
              <c:strCache>
                <c:ptCount val="1"/>
                <c:pt idx="0">
                  <c:v>jm E</c:v>
                </c:pt>
              </c:strCache>
            </c:strRef>
          </c:tx>
          <c:spPr>
            <a:ln w="28575">
              <a:noFill/>
            </a:ln>
          </c:spPr>
          <c:marker>
            <c:symbol val="dot"/>
            <c:size val="5"/>
            <c:spPr>
              <a:noFill/>
              <a:ln>
                <a:solidFill>
                  <a:srgbClr val="339966"/>
                </a:solidFill>
                <a:prstDash val="solid"/>
              </a:ln>
            </c:spPr>
          </c:marker>
          <c:xVal>
            <c:numRef>
              <c:f>'simple- graph'!$A$2:$A$204</c:f>
              <c:numCache>
                <c:formatCode>General</c:formatCode>
                <c:ptCount val="203"/>
                <c:pt idx="0">
                  <c:v>-5</c:v>
                </c:pt>
                <c:pt idx="1">
                  <c:v>-4.949494949</c:v>
                </c:pt>
                <c:pt idx="2">
                  <c:v>-4.898989898</c:v>
                </c:pt>
                <c:pt idx="3">
                  <c:v>-4.8484848469999999</c:v>
                </c:pt>
                <c:pt idx="4">
                  <c:v>-4.7979797959999999</c:v>
                </c:pt>
                <c:pt idx="5">
                  <c:v>-4.7474747449999999</c:v>
                </c:pt>
                <c:pt idx="6">
                  <c:v>-4.6969696939999999</c:v>
                </c:pt>
                <c:pt idx="7">
                  <c:v>-4.6464646429999998</c:v>
                </c:pt>
                <c:pt idx="8">
                  <c:v>-4.5959595919999998</c:v>
                </c:pt>
                <c:pt idx="9">
                  <c:v>-4.5454545409999998</c:v>
                </c:pt>
                <c:pt idx="10">
                  <c:v>-4.4949494899999998</c:v>
                </c:pt>
                <c:pt idx="11">
                  <c:v>-4.4444444389999997</c:v>
                </c:pt>
                <c:pt idx="12">
                  <c:v>-4.3939393879999997</c:v>
                </c:pt>
                <c:pt idx="13">
                  <c:v>-4.3434343369999997</c:v>
                </c:pt>
                <c:pt idx="14">
                  <c:v>-4.2929292859999997</c:v>
                </c:pt>
                <c:pt idx="15">
                  <c:v>-4.2424242349999997</c:v>
                </c:pt>
                <c:pt idx="16">
                  <c:v>-4.1919191839999996</c:v>
                </c:pt>
                <c:pt idx="17">
                  <c:v>-4.1414141329999996</c:v>
                </c:pt>
                <c:pt idx="18">
                  <c:v>-4.0909090819999996</c:v>
                </c:pt>
                <c:pt idx="19">
                  <c:v>-4.0404040309999996</c:v>
                </c:pt>
                <c:pt idx="20">
                  <c:v>-3.98989898</c:v>
                </c:pt>
                <c:pt idx="21">
                  <c:v>-3.939393929</c:v>
                </c:pt>
                <c:pt idx="22">
                  <c:v>-3.8888888779999999</c:v>
                </c:pt>
                <c:pt idx="23">
                  <c:v>-3.8383838269999999</c:v>
                </c:pt>
                <c:pt idx="24">
                  <c:v>-3.7878787759999999</c:v>
                </c:pt>
                <c:pt idx="25">
                  <c:v>-3.7373737249999999</c:v>
                </c:pt>
                <c:pt idx="26">
                  <c:v>-3.6868686739999998</c:v>
                </c:pt>
                <c:pt idx="27">
                  <c:v>-3.6363636230000003</c:v>
                </c:pt>
                <c:pt idx="28">
                  <c:v>-3.5858585720000002</c:v>
                </c:pt>
                <c:pt idx="29">
                  <c:v>-3.5353535210000002</c:v>
                </c:pt>
                <c:pt idx="30">
                  <c:v>-3.4848484700000002</c:v>
                </c:pt>
                <c:pt idx="31">
                  <c:v>-3.4343434190000002</c:v>
                </c:pt>
                <c:pt idx="32">
                  <c:v>-3.3838383680000002</c:v>
                </c:pt>
                <c:pt idx="33">
                  <c:v>-3.3333333170000001</c:v>
                </c:pt>
                <c:pt idx="34">
                  <c:v>-3.2828282660000001</c:v>
                </c:pt>
                <c:pt idx="35">
                  <c:v>-3.2323232150000001</c:v>
                </c:pt>
                <c:pt idx="36">
                  <c:v>-3.1818181640000001</c:v>
                </c:pt>
                <c:pt idx="37">
                  <c:v>-3.131313113</c:v>
                </c:pt>
                <c:pt idx="38">
                  <c:v>-3.080808062</c:v>
                </c:pt>
                <c:pt idx="39">
                  <c:v>-3.030303011</c:v>
                </c:pt>
                <c:pt idx="40">
                  <c:v>-2.97979796</c:v>
                </c:pt>
                <c:pt idx="41">
                  <c:v>-2.9292929089999999</c:v>
                </c:pt>
                <c:pt idx="42">
                  <c:v>-2.8787878579999999</c:v>
                </c:pt>
                <c:pt idx="43">
                  <c:v>-2.8282828069999999</c:v>
                </c:pt>
                <c:pt idx="44">
                  <c:v>-2.7777777559999999</c:v>
                </c:pt>
                <c:pt idx="45">
                  <c:v>-2.7272727049999999</c:v>
                </c:pt>
                <c:pt idx="46">
                  <c:v>-2.6767676539999998</c:v>
                </c:pt>
                <c:pt idx="47">
                  <c:v>-2.6262626029999998</c:v>
                </c:pt>
                <c:pt idx="48">
                  <c:v>-2.5757575519999998</c:v>
                </c:pt>
                <c:pt idx="49">
                  <c:v>-2.5252525009999998</c:v>
                </c:pt>
                <c:pt idx="50">
                  <c:v>-2.4747474499999997</c:v>
                </c:pt>
                <c:pt idx="51">
                  <c:v>-2.4242423989999997</c:v>
                </c:pt>
                <c:pt idx="52">
                  <c:v>-2.3737373479999997</c:v>
                </c:pt>
                <c:pt idx="53">
                  <c:v>-2.3232322969999997</c:v>
                </c:pt>
                <c:pt idx="54">
                  <c:v>-2.2727272460000001</c:v>
                </c:pt>
                <c:pt idx="55">
                  <c:v>-2.2222221950000001</c:v>
                </c:pt>
                <c:pt idx="56">
                  <c:v>-2.171717144</c:v>
                </c:pt>
                <c:pt idx="57">
                  <c:v>-2.121212093</c:v>
                </c:pt>
                <c:pt idx="58">
                  <c:v>-2.070707042</c:v>
                </c:pt>
                <c:pt idx="59">
                  <c:v>-2.020201991</c:v>
                </c:pt>
                <c:pt idx="60">
                  <c:v>-1.96969694</c:v>
                </c:pt>
                <c:pt idx="61">
                  <c:v>-1.9191918889999999</c:v>
                </c:pt>
                <c:pt idx="62">
                  <c:v>-1.8686868379999999</c:v>
                </c:pt>
                <c:pt idx="63">
                  <c:v>-1.8181817869999999</c:v>
                </c:pt>
                <c:pt idx="64">
                  <c:v>-1.7676767359999999</c:v>
                </c:pt>
                <c:pt idx="65">
                  <c:v>-1.7171716849999998</c:v>
                </c:pt>
                <c:pt idx="66">
                  <c:v>-1.6666666339999998</c:v>
                </c:pt>
                <c:pt idx="67">
                  <c:v>-1.6161615829999998</c:v>
                </c:pt>
                <c:pt idx="68">
                  <c:v>-1.5656565319999998</c:v>
                </c:pt>
                <c:pt idx="69">
                  <c:v>-1.5151514809999997</c:v>
                </c:pt>
                <c:pt idx="70">
                  <c:v>-1.4646464299999997</c:v>
                </c:pt>
                <c:pt idx="71">
                  <c:v>-1.4141413789999997</c:v>
                </c:pt>
                <c:pt idx="72">
                  <c:v>-1.3636363279999997</c:v>
                </c:pt>
                <c:pt idx="73">
                  <c:v>-1.3131312769999997</c:v>
                </c:pt>
                <c:pt idx="74">
                  <c:v>-1.2626262259999996</c:v>
                </c:pt>
                <c:pt idx="75">
                  <c:v>-1.2121211750000001</c:v>
                </c:pt>
                <c:pt idx="76">
                  <c:v>-1.161616124</c:v>
                </c:pt>
                <c:pt idx="77">
                  <c:v>-1.111111073</c:v>
                </c:pt>
                <c:pt idx="78">
                  <c:v>-1.060606022</c:v>
                </c:pt>
                <c:pt idx="79">
                  <c:v>-1.010100971</c:v>
                </c:pt>
                <c:pt idx="80">
                  <c:v>-0.95959591999999994</c:v>
                </c:pt>
                <c:pt idx="81">
                  <c:v>-0.90909086899999991</c:v>
                </c:pt>
                <c:pt idx="82">
                  <c:v>-0.85858581799999989</c:v>
                </c:pt>
                <c:pt idx="83">
                  <c:v>-0.80808076699999987</c:v>
                </c:pt>
                <c:pt idx="84">
                  <c:v>-0.75757571599999984</c:v>
                </c:pt>
                <c:pt idx="85">
                  <c:v>-0.70707066499999982</c:v>
                </c:pt>
                <c:pt idx="86">
                  <c:v>-0.6565656139999998</c:v>
                </c:pt>
                <c:pt idx="87">
                  <c:v>-0.60606056299999977</c:v>
                </c:pt>
                <c:pt idx="88">
                  <c:v>-0.55555551199999975</c:v>
                </c:pt>
                <c:pt idx="89">
                  <c:v>-0.50505046099999973</c:v>
                </c:pt>
                <c:pt idx="90">
                  <c:v>-0.45454540999999971</c:v>
                </c:pt>
                <c:pt idx="91">
                  <c:v>-0.40404035899999968</c:v>
                </c:pt>
                <c:pt idx="92">
                  <c:v>-0.35353530799999966</c:v>
                </c:pt>
                <c:pt idx="93">
                  <c:v>-0.30303025699999964</c:v>
                </c:pt>
                <c:pt idx="94">
                  <c:v>-0.25252520599999961</c:v>
                </c:pt>
                <c:pt idx="95">
                  <c:v>-0.20202015499999959</c:v>
                </c:pt>
                <c:pt idx="96">
                  <c:v>-0.15151510399999957</c:v>
                </c:pt>
                <c:pt idx="97">
                  <c:v>-0.10101005299999954</c:v>
                </c:pt>
                <c:pt idx="98">
                  <c:v>-5.0505001999999521E-2</c:v>
                </c:pt>
                <c:pt idx="99">
                  <c:v>4.90000005015645E-8</c:v>
                </c:pt>
                <c:pt idx="100">
                  <c:v>0</c:v>
                </c:pt>
                <c:pt idx="101">
                  <c:v>5.0505100000000525E-2</c:v>
                </c:pt>
                <c:pt idx="102">
                  <c:v>0.10101015100000055</c:v>
                </c:pt>
                <c:pt idx="103">
                  <c:v>0.15151520200000057</c:v>
                </c:pt>
                <c:pt idx="104">
                  <c:v>0.20202025300000059</c:v>
                </c:pt>
                <c:pt idx="105">
                  <c:v>0.25252530400000062</c:v>
                </c:pt>
                <c:pt idx="106">
                  <c:v>0.30303035500000064</c:v>
                </c:pt>
                <c:pt idx="107">
                  <c:v>0.35353540600000066</c:v>
                </c:pt>
                <c:pt idx="108">
                  <c:v>0.4040404569999998</c:v>
                </c:pt>
                <c:pt idx="109">
                  <c:v>0.45454550799999982</c:v>
                </c:pt>
                <c:pt idx="110">
                  <c:v>0.50505055899999984</c:v>
                </c:pt>
                <c:pt idx="111">
                  <c:v>0.55555560999999987</c:v>
                </c:pt>
                <c:pt idx="112">
                  <c:v>0.60606066099999989</c:v>
                </c:pt>
                <c:pt idx="113">
                  <c:v>0.65656571199999991</c:v>
                </c:pt>
                <c:pt idx="114">
                  <c:v>0.70707076299999994</c:v>
                </c:pt>
                <c:pt idx="115">
                  <c:v>0.75757581399999996</c:v>
                </c:pt>
                <c:pt idx="116">
                  <c:v>0.80808086499999998</c:v>
                </c:pt>
                <c:pt idx="117">
                  <c:v>0.858585916</c:v>
                </c:pt>
                <c:pt idx="118">
                  <c:v>0.90909096700000003</c:v>
                </c:pt>
                <c:pt idx="119">
                  <c:v>0.95959601800000005</c:v>
                </c:pt>
                <c:pt idx="120">
                  <c:v>1</c:v>
                </c:pt>
                <c:pt idx="121">
                  <c:v>1.0101010690000001</c:v>
                </c:pt>
                <c:pt idx="122">
                  <c:v>1.0606061200000001</c:v>
                </c:pt>
                <c:pt idx="123">
                  <c:v>1.1111111710000001</c:v>
                </c:pt>
                <c:pt idx="124">
                  <c:v>1.1616162220000001</c:v>
                </c:pt>
                <c:pt idx="125">
                  <c:v>1.2121212730000002</c:v>
                </c:pt>
                <c:pt idx="126">
                  <c:v>1.2626263240000002</c:v>
                </c:pt>
                <c:pt idx="127">
                  <c:v>1.3131313750000002</c:v>
                </c:pt>
                <c:pt idx="128">
                  <c:v>1.3636364260000002</c:v>
                </c:pt>
                <c:pt idx="129">
                  <c:v>1.4141414770000003</c:v>
                </c:pt>
                <c:pt idx="130">
                  <c:v>1.4646465280000003</c:v>
                </c:pt>
                <c:pt idx="131">
                  <c:v>1.5151515790000003</c:v>
                </c:pt>
                <c:pt idx="132">
                  <c:v>1.5656566300000003</c:v>
                </c:pt>
                <c:pt idx="133">
                  <c:v>1.6161616810000003</c:v>
                </c:pt>
                <c:pt idx="134">
                  <c:v>1.6666667320000004</c:v>
                </c:pt>
                <c:pt idx="135">
                  <c:v>1.7171717830000004</c:v>
                </c:pt>
                <c:pt idx="136">
                  <c:v>1.7676768340000004</c:v>
                </c:pt>
                <c:pt idx="137">
                  <c:v>1.8181818850000004</c:v>
                </c:pt>
                <c:pt idx="138">
                  <c:v>1.8686869360000005</c:v>
                </c:pt>
                <c:pt idx="139">
                  <c:v>1.9191919870000005</c:v>
                </c:pt>
                <c:pt idx="140">
                  <c:v>1.9696970380000005</c:v>
                </c:pt>
                <c:pt idx="141">
                  <c:v>2</c:v>
                </c:pt>
                <c:pt idx="142">
                  <c:v>2.0202020890000005</c:v>
                </c:pt>
                <c:pt idx="143">
                  <c:v>2.0707071400000006</c:v>
                </c:pt>
                <c:pt idx="144">
                  <c:v>2.1212121910000006</c:v>
                </c:pt>
                <c:pt idx="145">
                  <c:v>2.1717172420000006</c:v>
                </c:pt>
                <c:pt idx="146">
                  <c:v>2.2222222930000006</c:v>
                </c:pt>
                <c:pt idx="147">
                  <c:v>2.2727273440000006</c:v>
                </c:pt>
                <c:pt idx="148">
                  <c:v>2.3232323950000007</c:v>
                </c:pt>
                <c:pt idx="149">
                  <c:v>2.3737374460000007</c:v>
                </c:pt>
                <c:pt idx="150">
                  <c:v>2.4242424970000007</c:v>
                </c:pt>
                <c:pt idx="151">
                  <c:v>2.4747475480000007</c:v>
                </c:pt>
                <c:pt idx="152">
                  <c:v>2.5252525990000008</c:v>
                </c:pt>
                <c:pt idx="153">
                  <c:v>2.5757576499999999</c:v>
                </c:pt>
                <c:pt idx="154">
                  <c:v>2.6262627009999999</c:v>
                </c:pt>
                <c:pt idx="155">
                  <c:v>2.6767677519999999</c:v>
                </c:pt>
                <c:pt idx="156">
                  <c:v>2.727272803</c:v>
                </c:pt>
                <c:pt idx="157">
                  <c:v>2.777777854</c:v>
                </c:pt>
                <c:pt idx="158">
                  <c:v>2.828282905</c:v>
                </c:pt>
                <c:pt idx="159">
                  <c:v>2.878787956</c:v>
                </c:pt>
                <c:pt idx="160">
                  <c:v>2.9292930070000001</c:v>
                </c:pt>
                <c:pt idx="161">
                  <c:v>2.9797980580000001</c:v>
                </c:pt>
                <c:pt idx="162">
                  <c:v>3</c:v>
                </c:pt>
                <c:pt idx="163">
                  <c:v>3.0303031090000001</c:v>
                </c:pt>
                <c:pt idx="164">
                  <c:v>3.0808081600000001</c:v>
                </c:pt>
                <c:pt idx="165">
                  <c:v>3.1313132110000002</c:v>
                </c:pt>
                <c:pt idx="166">
                  <c:v>3.1818182620000002</c:v>
                </c:pt>
                <c:pt idx="167">
                  <c:v>3.2323233130000002</c:v>
                </c:pt>
                <c:pt idx="168">
                  <c:v>3.2828283640000002</c:v>
                </c:pt>
                <c:pt idx="169">
                  <c:v>3.3333334150000002</c:v>
                </c:pt>
                <c:pt idx="170">
                  <c:v>3.3838384660000003</c:v>
                </c:pt>
                <c:pt idx="171">
                  <c:v>3.4343435170000003</c:v>
                </c:pt>
                <c:pt idx="172">
                  <c:v>3.4848485680000003</c:v>
                </c:pt>
                <c:pt idx="173">
                  <c:v>3.5353536190000003</c:v>
                </c:pt>
                <c:pt idx="174">
                  <c:v>3.5858586700000004</c:v>
                </c:pt>
                <c:pt idx="175">
                  <c:v>3.6363637210000004</c:v>
                </c:pt>
                <c:pt idx="176">
                  <c:v>3.6868687720000004</c:v>
                </c:pt>
                <c:pt idx="177">
                  <c:v>3.7373738230000004</c:v>
                </c:pt>
                <c:pt idx="178">
                  <c:v>3.7878788740000005</c:v>
                </c:pt>
                <c:pt idx="179">
                  <c:v>3.8383839250000005</c:v>
                </c:pt>
                <c:pt idx="180">
                  <c:v>3.8888889760000005</c:v>
                </c:pt>
                <c:pt idx="181">
                  <c:v>3.9393940270000005</c:v>
                </c:pt>
                <c:pt idx="182">
                  <c:v>3.9898990780000005</c:v>
                </c:pt>
                <c:pt idx="183">
                  <c:v>4</c:v>
                </c:pt>
                <c:pt idx="184">
                  <c:v>4.0404041290000006</c:v>
                </c:pt>
                <c:pt idx="185">
                  <c:v>4.0909091800000006</c:v>
                </c:pt>
                <c:pt idx="186">
                  <c:v>4.1414142310000006</c:v>
                </c:pt>
                <c:pt idx="187">
                  <c:v>4.1919192820000006</c:v>
                </c:pt>
                <c:pt idx="188">
                  <c:v>4.2424243330000007</c:v>
                </c:pt>
                <c:pt idx="189">
                  <c:v>4.2929293840000007</c:v>
                </c:pt>
                <c:pt idx="190">
                  <c:v>4.3434344350000007</c:v>
                </c:pt>
                <c:pt idx="191">
                  <c:v>4.3939394860000007</c:v>
                </c:pt>
                <c:pt idx="192">
                  <c:v>4.4444445370000008</c:v>
                </c:pt>
                <c:pt idx="193">
                  <c:v>4.4949495880000008</c:v>
                </c:pt>
                <c:pt idx="194">
                  <c:v>4.5454546390000008</c:v>
                </c:pt>
                <c:pt idx="195">
                  <c:v>4.5959596900000008</c:v>
                </c:pt>
                <c:pt idx="196">
                  <c:v>4.6464647410000008</c:v>
                </c:pt>
                <c:pt idx="197">
                  <c:v>4.6969697920000009</c:v>
                </c:pt>
                <c:pt idx="198">
                  <c:v>4.7474748430000009</c:v>
                </c:pt>
                <c:pt idx="199">
                  <c:v>4.7979798940000009</c:v>
                </c:pt>
                <c:pt idx="200">
                  <c:v>4.8484849450000009</c:v>
                </c:pt>
                <c:pt idx="201">
                  <c:v>4.898989996000001</c:v>
                </c:pt>
                <c:pt idx="202">
                  <c:v>5</c:v>
                </c:pt>
              </c:numCache>
            </c:numRef>
          </c:xVal>
          <c:yVal>
            <c:numRef>
              <c:f>'simple- graph'!$AA$2:$AA$204</c:f>
              <c:numCache>
                <c:formatCode>General</c:formatCode>
                <c:ptCount val="203"/>
                <c:pt idx="100">
                  <c:v>16.670000000000002</c:v>
                </c:pt>
                <c:pt idx="120">
                  <c:v>16.670000000000002</c:v>
                </c:pt>
                <c:pt idx="141">
                  <c:v>41.67</c:v>
                </c:pt>
                <c:pt idx="162">
                  <c:v>50</c:v>
                </c:pt>
                <c:pt idx="183">
                  <c:v>91.67</c:v>
                </c:pt>
                <c:pt idx="202">
                  <c:v>100</c:v>
                </c:pt>
              </c:numCache>
            </c:numRef>
          </c:yVal>
          <c:smooth val="0"/>
        </c:ser>
        <c:ser>
          <c:idx val="26"/>
          <c:order val="26"/>
          <c:tx>
            <c:strRef>
              <c:f>'simple- graph'!$AB$1</c:f>
              <c:strCache>
                <c:ptCount val="1"/>
                <c:pt idx="0">
                  <c:v>js E</c:v>
                </c:pt>
              </c:strCache>
            </c:strRef>
          </c:tx>
          <c:spPr>
            <a:ln w="28575">
              <a:noFill/>
            </a:ln>
          </c:spPr>
          <c:marker>
            <c:symbol val="dash"/>
            <c:size val="5"/>
            <c:spPr>
              <a:noFill/>
              <a:ln>
                <a:solidFill>
                  <a:srgbClr val="003300"/>
                </a:solidFill>
                <a:prstDash val="solid"/>
              </a:ln>
            </c:spPr>
          </c:marker>
          <c:xVal>
            <c:numRef>
              <c:f>'simple- graph'!$A$2:$A$204</c:f>
              <c:numCache>
                <c:formatCode>General</c:formatCode>
                <c:ptCount val="203"/>
                <c:pt idx="0">
                  <c:v>-5</c:v>
                </c:pt>
                <c:pt idx="1">
                  <c:v>-4.949494949</c:v>
                </c:pt>
                <c:pt idx="2">
                  <c:v>-4.898989898</c:v>
                </c:pt>
                <c:pt idx="3">
                  <c:v>-4.8484848469999999</c:v>
                </c:pt>
                <c:pt idx="4">
                  <c:v>-4.7979797959999999</c:v>
                </c:pt>
                <c:pt idx="5">
                  <c:v>-4.7474747449999999</c:v>
                </c:pt>
                <c:pt idx="6">
                  <c:v>-4.6969696939999999</c:v>
                </c:pt>
                <c:pt idx="7">
                  <c:v>-4.6464646429999998</c:v>
                </c:pt>
                <c:pt idx="8">
                  <c:v>-4.5959595919999998</c:v>
                </c:pt>
                <c:pt idx="9">
                  <c:v>-4.5454545409999998</c:v>
                </c:pt>
                <c:pt idx="10">
                  <c:v>-4.4949494899999998</c:v>
                </c:pt>
                <c:pt idx="11">
                  <c:v>-4.4444444389999997</c:v>
                </c:pt>
                <c:pt idx="12">
                  <c:v>-4.3939393879999997</c:v>
                </c:pt>
                <c:pt idx="13">
                  <c:v>-4.3434343369999997</c:v>
                </c:pt>
                <c:pt idx="14">
                  <c:v>-4.2929292859999997</c:v>
                </c:pt>
                <c:pt idx="15">
                  <c:v>-4.2424242349999997</c:v>
                </c:pt>
                <c:pt idx="16">
                  <c:v>-4.1919191839999996</c:v>
                </c:pt>
                <c:pt idx="17">
                  <c:v>-4.1414141329999996</c:v>
                </c:pt>
                <c:pt idx="18">
                  <c:v>-4.0909090819999996</c:v>
                </c:pt>
                <c:pt idx="19">
                  <c:v>-4.0404040309999996</c:v>
                </c:pt>
                <c:pt idx="20">
                  <c:v>-3.98989898</c:v>
                </c:pt>
                <c:pt idx="21">
                  <c:v>-3.939393929</c:v>
                </c:pt>
                <c:pt idx="22">
                  <c:v>-3.8888888779999999</c:v>
                </c:pt>
                <c:pt idx="23">
                  <c:v>-3.8383838269999999</c:v>
                </c:pt>
                <c:pt idx="24">
                  <c:v>-3.7878787759999999</c:v>
                </c:pt>
                <c:pt idx="25">
                  <c:v>-3.7373737249999999</c:v>
                </c:pt>
                <c:pt idx="26">
                  <c:v>-3.6868686739999998</c:v>
                </c:pt>
                <c:pt idx="27">
                  <c:v>-3.6363636230000003</c:v>
                </c:pt>
                <c:pt idx="28">
                  <c:v>-3.5858585720000002</c:v>
                </c:pt>
                <c:pt idx="29">
                  <c:v>-3.5353535210000002</c:v>
                </c:pt>
                <c:pt idx="30">
                  <c:v>-3.4848484700000002</c:v>
                </c:pt>
                <c:pt idx="31">
                  <c:v>-3.4343434190000002</c:v>
                </c:pt>
                <c:pt idx="32">
                  <c:v>-3.3838383680000002</c:v>
                </c:pt>
                <c:pt idx="33">
                  <c:v>-3.3333333170000001</c:v>
                </c:pt>
                <c:pt idx="34">
                  <c:v>-3.2828282660000001</c:v>
                </c:pt>
                <c:pt idx="35">
                  <c:v>-3.2323232150000001</c:v>
                </c:pt>
                <c:pt idx="36">
                  <c:v>-3.1818181640000001</c:v>
                </c:pt>
                <c:pt idx="37">
                  <c:v>-3.131313113</c:v>
                </c:pt>
                <c:pt idx="38">
                  <c:v>-3.080808062</c:v>
                </c:pt>
                <c:pt idx="39">
                  <c:v>-3.030303011</c:v>
                </c:pt>
                <c:pt idx="40">
                  <c:v>-2.97979796</c:v>
                </c:pt>
                <c:pt idx="41">
                  <c:v>-2.9292929089999999</c:v>
                </c:pt>
                <c:pt idx="42">
                  <c:v>-2.8787878579999999</c:v>
                </c:pt>
                <c:pt idx="43">
                  <c:v>-2.8282828069999999</c:v>
                </c:pt>
                <c:pt idx="44">
                  <c:v>-2.7777777559999999</c:v>
                </c:pt>
                <c:pt idx="45">
                  <c:v>-2.7272727049999999</c:v>
                </c:pt>
                <c:pt idx="46">
                  <c:v>-2.6767676539999998</c:v>
                </c:pt>
                <c:pt idx="47">
                  <c:v>-2.6262626029999998</c:v>
                </c:pt>
                <c:pt idx="48">
                  <c:v>-2.5757575519999998</c:v>
                </c:pt>
                <c:pt idx="49">
                  <c:v>-2.5252525009999998</c:v>
                </c:pt>
                <c:pt idx="50">
                  <c:v>-2.4747474499999997</c:v>
                </c:pt>
                <c:pt idx="51">
                  <c:v>-2.4242423989999997</c:v>
                </c:pt>
                <c:pt idx="52">
                  <c:v>-2.3737373479999997</c:v>
                </c:pt>
                <c:pt idx="53">
                  <c:v>-2.3232322969999997</c:v>
                </c:pt>
                <c:pt idx="54">
                  <c:v>-2.2727272460000001</c:v>
                </c:pt>
                <c:pt idx="55">
                  <c:v>-2.2222221950000001</c:v>
                </c:pt>
                <c:pt idx="56">
                  <c:v>-2.171717144</c:v>
                </c:pt>
                <c:pt idx="57">
                  <c:v>-2.121212093</c:v>
                </c:pt>
                <c:pt idx="58">
                  <c:v>-2.070707042</c:v>
                </c:pt>
                <c:pt idx="59">
                  <c:v>-2.020201991</c:v>
                </c:pt>
                <c:pt idx="60">
                  <c:v>-1.96969694</c:v>
                </c:pt>
                <c:pt idx="61">
                  <c:v>-1.9191918889999999</c:v>
                </c:pt>
                <c:pt idx="62">
                  <c:v>-1.8686868379999999</c:v>
                </c:pt>
                <c:pt idx="63">
                  <c:v>-1.8181817869999999</c:v>
                </c:pt>
                <c:pt idx="64">
                  <c:v>-1.7676767359999999</c:v>
                </c:pt>
                <c:pt idx="65">
                  <c:v>-1.7171716849999998</c:v>
                </c:pt>
                <c:pt idx="66">
                  <c:v>-1.6666666339999998</c:v>
                </c:pt>
                <c:pt idx="67">
                  <c:v>-1.6161615829999998</c:v>
                </c:pt>
                <c:pt idx="68">
                  <c:v>-1.5656565319999998</c:v>
                </c:pt>
                <c:pt idx="69">
                  <c:v>-1.5151514809999997</c:v>
                </c:pt>
                <c:pt idx="70">
                  <c:v>-1.4646464299999997</c:v>
                </c:pt>
                <c:pt idx="71">
                  <c:v>-1.4141413789999997</c:v>
                </c:pt>
                <c:pt idx="72">
                  <c:v>-1.3636363279999997</c:v>
                </c:pt>
                <c:pt idx="73">
                  <c:v>-1.3131312769999997</c:v>
                </c:pt>
                <c:pt idx="74">
                  <c:v>-1.2626262259999996</c:v>
                </c:pt>
                <c:pt idx="75">
                  <c:v>-1.2121211750000001</c:v>
                </c:pt>
                <c:pt idx="76">
                  <c:v>-1.161616124</c:v>
                </c:pt>
                <c:pt idx="77">
                  <c:v>-1.111111073</c:v>
                </c:pt>
                <c:pt idx="78">
                  <c:v>-1.060606022</c:v>
                </c:pt>
                <c:pt idx="79">
                  <c:v>-1.010100971</c:v>
                </c:pt>
                <c:pt idx="80">
                  <c:v>-0.95959591999999994</c:v>
                </c:pt>
                <c:pt idx="81">
                  <c:v>-0.90909086899999991</c:v>
                </c:pt>
                <c:pt idx="82">
                  <c:v>-0.85858581799999989</c:v>
                </c:pt>
                <c:pt idx="83">
                  <c:v>-0.80808076699999987</c:v>
                </c:pt>
                <c:pt idx="84">
                  <c:v>-0.75757571599999984</c:v>
                </c:pt>
                <c:pt idx="85">
                  <c:v>-0.70707066499999982</c:v>
                </c:pt>
                <c:pt idx="86">
                  <c:v>-0.6565656139999998</c:v>
                </c:pt>
                <c:pt idx="87">
                  <c:v>-0.60606056299999977</c:v>
                </c:pt>
                <c:pt idx="88">
                  <c:v>-0.55555551199999975</c:v>
                </c:pt>
                <c:pt idx="89">
                  <c:v>-0.50505046099999973</c:v>
                </c:pt>
                <c:pt idx="90">
                  <c:v>-0.45454540999999971</c:v>
                </c:pt>
                <c:pt idx="91">
                  <c:v>-0.40404035899999968</c:v>
                </c:pt>
                <c:pt idx="92">
                  <c:v>-0.35353530799999966</c:v>
                </c:pt>
                <c:pt idx="93">
                  <c:v>-0.30303025699999964</c:v>
                </c:pt>
                <c:pt idx="94">
                  <c:v>-0.25252520599999961</c:v>
                </c:pt>
                <c:pt idx="95">
                  <c:v>-0.20202015499999959</c:v>
                </c:pt>
                <c:pt idx="96">
                  <c:v>-0.15151510399999957</c:v>
                </c:pt>
                <c:pt idx="97">
                  <c:v>-0.10101005299999954</c:v>
                </c:pt>
                <c:pt idx="98">
                  <c:v>-5.0505001999999521E-2</c:v>
                </c:pt>
                <c:pt idx="99">
                  <c:v>4.90000005015645E-8</c:v>
                </c:pt>
                <c:pt idx="100">
                  <c:v>0</c:v>
                </c:pt>
                <c:pt idx="101">
                  <c:v>5.0505100000000525E-2</c:v>
                </c:pt>
                <c:pt idx="102">
                  <c:v>0.10101015100000055</c:v>
                </c:pt>
                <c:pt idx="103">
                  <c:v>0.15151520200000057</c:v>
                </c:pt>
                <c:pt idx="104">
                  <c:v>0.20202025300000059</c:v>
                </c:pt>
                <c:pt idx="105">
                  <c:v>0.25252530400000062</c:v>
                </c:pt>
                <c:pt idx="106">
                  <c:v>0.30303035500000064</c:v>
                </c:pt>
                <c:pt idx="107">
                  <c:v>0.35353540600000066</c:v>
                </c:pt>
                <c:pt idx="108">
                  <c:v>0.4040404569999998</c:v>
                </c:pt>
                <c:pt idx="109">
                  <c:v>0.45454550799999982</c:v>
                </c:pt>
                <c:pt idx="110">
                  <c:v>0.50505055899999984</c:v>
                </c:pt>
                <c:pt idx="111">
                  <c:v>0.55555560999999987</c:v>
                </c:pt>
                <c:pt idx="112">
                  <c:v>0.60606066099999989</c:v>
                </c:pt>
                <c:pt idx="113">
                  <c:v>0.65656571199999991</c:v>
                </c:pt>
                <c:pt idx="114">
                  <c:v>0.70707076299999994</c:v>
                </c:pt>
                <c:pt idx="115">
                  <c:v>0.75757581399999996</c:v>
                </c:pt>
                <c:pt idx="116">
                  <c:v>0.80808086499999998</c:v>
                </c:pt>
                <c:pt idx="117">
                  <c:v>0.858585916</c:v>
                </c:pt>
                <c:pt idx="118">
                  <c:v>0.90909096700000003</c:v>
                </c:pt>
                <c:pt idx="119">
                  <c:v>0.95959601800000005</c:v>
                </c:pt>
                <c:pt idx="120">
                  <c:v>1</c:v>
                </c:pt>
                <c:pt idx="121">
                  <c:v>1.0101010690000001</c:v>
                </c:pt>
                <c:pt idx="122">
                  <c:v>1.0606061200000001</c:v>
                </c:pt>
                <c:pt idx="123">
                  <c:v>1.1111111710000001</c:v>
                </c:pt>
                <c:pt idx="124">
                  <c:v>1.1616162220000001</c:v>
                </c:pt>
                <c:pt idx="125">
                  <c:v>1.2121212730000002</c:v>
                </c:pt>
                <c:pt idx="126">
                  <c:v>1.2626263240000002</c:v>
                </c:pt>
                <c:pt idx="127">
                  <c:v>1.3131313750000002</c:v>
                </c:pt>
                <c:pt idx="128">
                  <c:v>1.3636364260000002</c:v>
                </c:pt>
                <c:pt idx="129">
                  <c:v>1.4141414770000003</c:v>
                </c:pt>
                <c:pt idx="130">
                  <c:v>1.4646465280000003</c:v>
                </c:pt>
                <c:pt idx="131">
                  <c:v>1.5151515790000003</c:v>
                </c:pt>
                <c:pt idx="132">
                  <c:v>1.5656566300000003</c:v>
                </c:pt>
                <c:pt idx="133">
                  <c:v>1.6161616810000003</c:v>
                </c:pt>
                <c:pt idx="134">
                  <c:v>1.6666667320000004</c:v>
                </c:pt>
                <c:pt idx="135">
                  <c:v>1.7171717830000004</c:v>
                </c:pt>
                <c:pt idx="136">
                  <c:v>1.7676768340000004</c:v>
                </c:pt>
                <c:pt idx="137">
                  <c:v>1.8181818850000004</c:v>
                </c:pt>
                <c:pt idx="138">
                  <c:v>1.8686869360000005</c:v>
                </c:pt>
                <c:pt idx="139">
                  <c:v>1.9191919870000005</c:v>
                </c:pt>
                <c:pt idx="140">
                  <c:v>1.9696970380000005</c:v>
                </c:pt>
                <c:pt idx="141">
                  <c:v>2</c:v>
                </c:pt>
                <c:pt idx="142">
                  <c:v>2.0202020890000005</c:v>
                </c:pt>
                <c:pt idx="143">
                  <c:v>2.0707071400000006</c:v>
                </c:pt>
                <c:pt idx="144">
                  <c:v>2.1212121910000006</c:v>
                </c:pt>
                <c:pt idx="145">
                  <c:v>2.1717172420000006</c:v>
                </c:pt>
                <c:pt idx="146">
                  <c:v>2.2222222930000006</c:v>
                </c:pt>
                <c:pt idx="147">
                  <c:v>2.2727273440000006</c:v>
                </c:pt>
                <c:pt idx="148">
                  <c:v>2.3232323950000007</c:v>
                </c:pt>
                <c:pt idx="149">
                  <c:v>2.3737374460000007</c:v>
                </c:pt>
                <c:pt idx="150">
                  <c:v>2.4242424970000007</c:v>
                </c:pt>
                <c:pt idx="151">
                  <c:v>2.4747475480000007</c:v>
                </c:pt>
                <c:pt idx="152">
                  <c:v>2.5252525990000008</c:v>
                </c:pt>
                <c:pt idx="153">
                  <c:v>2.5757576499999999</c:v>
                </c:pt>
                <c:pt idx="154">
                  <c:v>2.6262627009999999</c:v>
                </c:pt>
                <c:pt idx="155">
                  <c:v>2.6767677519999999</c:v>
                </c:pt>
                <c:pt idx="156">
                  <c:v>2.727272803</c:v>
                </c:pt>
                <c:pt idx="157">
                  <c:v>2.777777854</c:v>
                </c:pt>
                <c:pt idx="158">
                  <c:v>2.828282905</c:v>
                </c:pt>
                <c:pt idx="159">
                  <c:v>2.878787956</c:v>
                </c:pt>
                <c:pt idx="160">
                  <c:v>2.9292930070000001</c:v>
                </c:pt>
                <c:pt idx="161">
                  <c:v>2.9797980580000001</c:v>
                </c:pt>
                <c:pt idx="162">
                  <c:v>3</c:v>
                </c:pt>
                <c:pt idx="163">
                  <c:v>3.0303031090000001</c:v>
                </c:pt>
                <c:pt idx="164">
                  <c:v>3.0808081600000001</c:v>
                </c:pt>
                <c:pt idx="165">
                  <c:v>3.1313132110000002</c:v>
                </c:pt>
                <c:pt idx="166">
                  <c:v>3.1818182620000002</c:v>
                </c:pt>
                <c:pt idx="167">
                  <c:v>3.2323233130000002</c:v>
                </c:pt>
                <c:pt idx="168">
                  <c:v>3.2828283640000002</c:v>
                </c:pt>
                <c:pt idx="169">
                  <c:v>3.3333334150000002</c:v>
                </c:pt>
                <c:pt idx="170">
                  <c:v>3.3838384660000003</c:v>
                </c:pt>
                <c:pt idx="171">
                  <c:v>3.4343435170000003</c:v>
                </c:pt>
                <c:pt idx="172">
                  <c:v>3.4848485680000003</c:v>
                </c:pt>
                <c:pt idx="173">
                  <c:v>3.5353536190000003</c:v>
                </c:pt>
                <c:pt idx="174">
                  <c:v>3.5858586700000004</c:v>
                </c:pt>
                <c:pt idx="175">
                  <c:v>3.6363637210000004</c:v>
                </c:pt>
                <c:pt idx="176">
                  <c:v>3.6868687720000004</c:v>
                </c:pt>
                <c:pt idx="177">
                  <c:v>3.7373738230000004</c:v>
                </c:pt>
                <c:pt idx="178">
                  <c:v>3.7878788740000005</c:v>
                </c:pt>
                <c:pt idx="179">
                  <c:v>3.8383839250000005</c:v>
                </c:pt>
                <c:pt idx="180">
                  <c:v>3.8888889760000005</c:v>
                </c:pt>
                <c:pt idx="181">
                  <c:v>3.9393940270000005</c:v>
                </c:pt>
                <c:pt idx="182">
                  <c:v>3.9898990780000005</c:v>
                </c:pt>
                <c:pt idx="183">
                  <c:v>4</c:v>
                </c:pt>
                <c:pt idx="184">
                  <c:v>4.0404041290000006</c:v>
                </c:pt>
                <c:pt idx="185">
                  <c:v>4.0909091800000006</c:v>
                </c:pt>
                <c:pt idx="186">
                  <c:v>4.1414142310000006</c:v>
                </c:pt>
                <c:pt idx="187">
                  <c:v>4.1919192820000006</c:v>
                </c:pt>
                <c:pt idx="188">
                  <c:v>4.2424243330000007</c:v>
                </c:pt>
                <c:pt idx="189">
                  <c:v>4.2929293840000007</c:v>
                </c:pt>
                <c:pt idx="190">
                  <c:v>4.3434344350000007</c:v>
                </c:pt>
                <c:pt idx="191">
                  <c:v>4.3939394860000007</c:v>
                </c:pt>
                <c:pt idx="192">
                  <c:v>4.4444445370000008</c:v>
                </c:pt>
                <c:pt idx="193">
                  <c:v>4.4949495880000008</c:v>
                </c:pt>
                <c:pt idx="194">
                  <c:v>4.5454546390000008</c:v>
                </c:pt>
                <c:pt idx="195">
                  <c:v>4.5959596900000008</c:v>
                </c:pt>
                <c:pt idx="196">
                  <c:v>4.6464647410000008</c:v>
                </c:pt>
                <c:pt idx="197">
                  <c:v>4.6969697920000009</c:v>
                </c:pt>
                <c:pt idx="198">
                  <c:v>4.7474748430000009</c:v>
                </c:pt>
                <c:pt idx="199">
                  <c:v>4.7979798940000009</c:v>
                </c:pt>
                <c:pt idx="200">
                  <c:v>4.8484849450000009</c:v>
                </c:pt>
                <c:pt idx="201">
                  <c:v>4.898989996000001</c:v>
                </c:pt>
                <c:pt idx="202">
                  <c:v>5</c:v>
                </c:pt>
              </c:numCache>
            </c:numRef>
          </c:xVal>
          <c:yVal>
            <c:numRef>
              <c:f>'simple- graph'!$AB$2:$AB$204</c:f>
              <c:numCache>
                <c:formatCode>General</c:formatCode>
                <c:ptCount val="203"/>
                <c:pt idx="100">
                  <c:v>16.670000000000002</c:v>
                </c:pt>
                <c:pt idx="120">
                  <c:v>66.67</c:v>
                </c:pt>
                <c:pt idx="141">
                  <c:v>66.67</c:v>
                </c:pt>
                <c:pt idx="162">
                  <c:v>50</c:v>
                </c:pt>
                <c:pt idx="183">
                  <c:v>66.67</c:v>
                </c:pt>
                <c:pt idx="202">
                  <c:v>66.67</c:v>
                </c:pt>
              </c:numCache>
            </c:numRef>
          </c:yVal>
          <c:smooth val="0"/>
        </c:ser>
        <c:ser>
          <c:idx val="27"/>
          <c:order val="27"/>
          <c:tx>
            <c:strRef>
              <c:f>'simple- graph'!$AC$1</c:f>
              <c:strCache>
                <c:ptCount val="1"/>
                <c:pt idx="0">
                  <c:v>kd S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333300"/>
              </a:solidFill>
              <a:ln>
                <a:solidFill>
                  <a:srgbClr val="333300"/>
                </a:solidFill>
                <a:prstDash val="solid"/>
              </a:ln>
            </c:spPr>
          </c:marker>
          <c:xVal>
            <c:numRef>
              <c:f>'simple- graph'!$A$2:$A$204</c:f>
              <c:numCache>
                <c:formatCode>General</c:formatCode>
                <c:ptCount val="203"/>
                <c:pt idx="0">
                  <c:v>-5</c:v>
                </c:pt>
                <c:pt idx="1">
                  <c:v>-4.949494949</c:v>
                </c:pt>
                <c:pt idx="2">
                  <c:v>-4.898989898</c:v>
                </c:pt>
                <c:pt idx="3">
                  <c:v>-4.8484848469999999</c:v>
                </c:pt>
                <c:pt idx="4">
                  <c:v>-4.7979797959999999</c:v>
                </c:pt>
                <c:pt idx="5">
                  <c:v>-4.7474747449999999</c:v>
                </c:pt>
                <c:pt idx="6">
                  <c:v>-4.6969696939999999</c:v>
                </c:pt>
                <c:pt idx="7">
                  <c:v>-4.6464646429999998</c:v>
                </c:pt>
                <c:pt idx="8">
                  <c:v>-4.5959595919999998</c:v>
                </c:pt>
                <c:pt idx="9">
                  <c:v>-4.5454545409999998</c:v>
                </c:pt>
                <c:pt idx="10">
                  <c:v>-4.4949494899999998</c:v>
                </c:pt>
                <c:pt idx="11">
                  <c:v>-4.4444444389999997</c:v>
                </c:pt>
                <c:pt idx="12">
                  <c:v>-4.3939393879999997</c:v>
                </c:pt>
                <c:pt idx="13">
                  <c:v>-4.3434343369999997</c:v>
                </c:pt>
                <c:pt idx="14">
                  <c:v>-4.2929292859999997</c:v>
                </c:pt>
                <c:pt idx="15">
                  <c:v>-4.2424242349999997</c:v>
                </c:pt>
                <c:pt idx="16">
                  <c:v>-4.1919191839999996</c:v>
                </c:pt>
                <c:pt idx="17">
                  <c:v>-4.1414141329999996</c:v>
                </c:pt>
                <c:pt idx="18">
                  <c:v>-4.0909090819999996</c:v>
                </c:pt>
                <c:pt idx="19">
                  <c:v>-4.0404040309999996</c:v>
                </c:pt>
                <c:pt idx="20">
                  <c:v>-3.98989898</c:v>
                </c:pt>
                <c:pt idx="21">
                  <c:v>-3.939393929</c:v>
                </c:pt>
                <c:pt idx="22">
                  <c:v>-3.8888888779999999</c:v>
                </c:pt>
                <c:pt idx="23">
                  <c:v>-3.8383838269999999</c:v>
                </c:pt>
                <c:pt idx="24">
                  <c:v>-3.7878787759999999</c:v>
                </c:pt>
                <c:pt idx="25">
                  <c:v>-3.7373737249999999</c:v>
                </c:pt>
                <c:pt idx="26">
                  <c:v>-3.6868686739999998</c:v>
                </c:pt>
                <c:pt idx="27">
                  <c:v>-3.6363636230000003</c:v>
                </c:pt>
                <c:pt idx="28">
                  <c:v>-3.5858585720000002</c:v>
                </c:pt>
                <c:pt idx="29">
                  <c:v>-3.5353535210000002</c:v>
                </c:pt>
                <c:pt idx="30">
                  <c:v>-3.4848484700000002</c:v>
                </c:pt>
                <c:pt idx="31">
                  <c:v>-3.4343434190000002</c:v>
                </c:pt>
                <c:pt idx="32">
                  <c:v>-3.3838383680000002</c:v>
                </c:pt>
                <c:pt idx="33">
                  <c:v>-3.3333333170000001</c:v>
                </c:pt>
                <c:pt idx="34">
                  <c:v>-3.2828282660000001</c:v>
                </c:pt>
                <c:pt idx="35">
                  <c:v>-3.2323232150000001</c:v>
                </c:pt>
                <c:pt idx="36">
                  <c:v>-3.1818181640000001</c:v>
                </c:pt>
                <c:pt idx="37">
                  <c:v>-3.131313113</c:v>
                </c:pt>
                <c:pt idx="38">
                  <c:v>-3.080808062</c:v>
                </c:pt>
                <c:pt idx="39">
                  <c:v>-3.030303011</c:v>
                </c:pt>
                <c:pt idx="40">
                  <c:v>-2.97979796</c:v>
                </c:pt>
                <c:pt idx="41">
                  <c:v>-2.9292929089999999</c:v>
                </c:pt>
                <c:pt idx="42">
                  <c:v>-2.8787878579999999</c:v>
                </c:pt>
                <c:pt idx="43">
                  <c:v>-2.8282828069999999</c:v>
                </c:pt>
                <c:pt idx="44">
                  <c:v>-2.7777777559999999</c:v>
                </c:pt>
                <c:pt idx="45">
                  <c:v>-2.7272727049999999</c:v>
                </c:pt>
                <c:pt idx="46">
                  <c:v>-2.6767676539999998</c:v>
                </c:pt>
                <c:pt idx="47">
                  <c:v>-2.6262626029999998</c:v>
                </c:pt>
                <c:pt idx="48">
                  <c:v>-2.5757575519999998</c:v>
                </c:pt>
                <c:pt idx="49">
                  <c:v>-2.5252525009999998</c:v>
                </c:pt>
                <c:pt idx="50">
                  <c:v>-2.4747474499999997</c:v>
                </c:pt>
                <c:pt idx="51">
                  <c:v>-2.4242423989999997</c:v>
                </c:pt>
                <c:pt idx="52">
                  <c:v>-2.3737373479999997</c:v>
                </c:pt>
                <c:pt idx="53">
                  <c:v>-2.3232322969999997</c:v>
                </c:pt>
                <c:pt idx="54">
                  <c:v>-2.2727272460000001</c:v>
                </c:pt>
                <c:pt idx="55">
                  <c:v>-2.2222221950000001</c:v>
                </c:pt>
                <c:pt idx="56">
                  <c:v>-2.171717144</c:v>
                </c:pt>
                <c:pt idx="57">
                  <c:v>-2.121212093</c:v>
                </c:pt>
                <c:pt idx="58">
                  <c:v>-2.070707042</c:v>
                </c:pt>
                <c:pt idx="59">
                  <c:v>-2.020201991</c:v>
                </c:pt>
                <c:pt idx="60">
                  <c:v>-1.96969694</c:v>
                </c:pt>
                <c:pt idx="61">
                  <c:v>-1.9191918889999999</c:v>
                </c:pt>
                <c:pt idx="62">
                  <c:v>-1.8686868379999999</c:v>
                </c:pt>
                <c:pt idx="63">
                  <c:v>-1.8181817869999999</c:v>
                </c:pt>
                <c:pt idx="64">
                  <c:v>-1.7676767359999999</c:v>
                </c:pt>
                <c:pt idx="65">
                  <c:v>-1.7171716849999998</c:v>
                </c:pt>
                <c:pt idx="66">
                  <c:v>-1.6666666339999998</c:v>
                </c:pt>
                <c:pt idx="67">
                  <c:v>-1.6161615829999998</c:v>
                </c:pt>
                <c:pt idx="68">
                  <c:v>-1.5656565319999998</c:v>
                </c:pt>
                <c:pt idx="69">
                  <c:v>-1.5151514809999997</c:v>
                </c:pt>
                <c:pt idx="70">
                  <c:v>-1.4646464299999997</c:v>
                </c:pt>
                <c:pt idx="71">
                  <c:v>-1.4141413789999997</c:v>
                </c:pt>
                <c:pt idx="72">
                  <c:v>-1.3636363279999997</c:v>
                </c:pt>
                <c:pt idx="73">
                  <c:v>-1.3131312769999997</c:v>
                </c:pt>
                <c:pt idx="74">
                  <c:v>-1.2626262259999996</c:v>
                </c:pt>
                <c:pt idx="75">
                  <c:v>-1.2121211750000001</c:v>
                </c:pt>
                <c:pt idx="76">
                  <c:v>-1.161616124</c:v>
                </c:pt>
                <c:pt idx="77">
                  <c:v>-1.111111073</c:v>
                </c:pt>
                <c:pt idx="78">
                  <c:v>-1.060606022</c:v>
                </c:pt>
                <c:pt idx="79">
                  <c:v>-1.010100971</c:v>
                </c:pt>
                <c:pt idx="80">
                  <c:v>-0.95959591999999994</c:v>
                </c:pt>
                <c:pt idx="81">
                  <c:v>-0.90909086899999991</c:v>
                </c:pt>
                <c:pt idx="82">
                  <c:v>-0.85858581799999989</c:v>
                </c:pt>
                <c:pt idx="83">
                  <c:v>-0.80808076699999987</c:v>
                </c:pt>
                <c:pt idx="84">
                  <c:v>-0.75757571599999984</c:v>
                </c:pt>
                <c:pt idx="85">
                  <c:v>-0.70707066499999982</c:v>
                </c:pt>
                <c:pt idx="86">
                  <c:v>-0.6565656139999998</c:v>
                </c:pt>
                <c:pt idx="87">
                  <c:v>-0.60606056299999977</c:v>
                </c:pt>
                <c:pt idx="88">
                  <c:v>-0.55555551199999975</c:v>
                </c:pt>
                <c:pt idx="89">
                  <c:v>-0.50505046099999973</c:v>
                </c:pt>
                <c:pt idx="90">
                  <c:v>-0.45454540999999971</c:v>
                </c:pt>
                <c:pt idx="91">
                  <c:v>-0.40404035899999968</c:v>
                </c:pt>
                <c:pt idx="92">
                  <c:v>-0.35353530799999966</c:v>
                </c:pt>
                <c:pt idx="93">
                  <c:v>-0.30303025699999964</c:v>
                </c:pt>
                <c:pt idx="94">
                  <c:v>-0.25252520599999961</c:v>
                </c:pt>
                <c:pt idx="95">
                  <c:v>-0.20202015499999959</c:v>
                </c:pt>
                <c:pt idx="96">
                  <c:v>-0.15151510399999957</c:v>
                </c:pt>
                <c:pt idx="97">
                  <c:v>-0.10101005299999954</c:v>
                </c:pt>
                <c:pt idx="98">
                  <c:v>-5.0505001999999521E-2</c:v>
                </c:pt>
                <c:pt idx="99">
                  <c:v>4.90000005015645E-8</c:v>
                </c:pt>
                <c:pt idx="100">
                  <c:v>0</c:v>
                </c:pt>
                <c:pt idx="101">
                  <c:v>5.0505100000000525E-2</c:v>
                </c:pt>
                <c:pt idx="102">
                  <c:v>0.10101015100000055</c:v>
                </c:pt>
                <c:pt idx="103">
                  <c:v>0.15151520200000057</c:v>
                </c:pt>
                <c:pt idx="104">
                  <c:v>0.20202025300000059</c:v>
                </c:pt>
                <c:pt idx="105">
                  <c:v>0.25252530400000062</c:v>
                </c:pt>
                <c:pt idx="106">
                  <c:v>0.30303035500000064</c:v>
                </c:pt>
                <c:pt idx="107">
                  <c:v>0.35353540600000066</c:v>
                </c:pt>
                <c:pt idx="108">
                  <c:v>0.4040404569999998</c:v>
                </c:pt>
                <c:pt idx="109">
                  <c:v>0.45454550799999982</c:v>
                </c:pt>
                <c:pt idx="110">
                  <c:v>0.50505055899999984</c:v>
                </c:pt>
                <c:pt idx="111">
                  <c:v>0.55555560999999987</c:v>
                </c:pt>
                <c:pt idx="112">
                  <c:v>0.60606066099999989</c:v>
                </c:pt>
                <c:pt idx="113">
                  <c:v>0.65656571199999991</c:v>
                </c:pt>
                <c:pt idx="114">
                  <c:v>0.70707076299999994</c:v>
                </c:pt>
                <c:pt idx="115">
                  <c:v>0.75757581399999996</c:v>
                </c:pt>
                <c:pt idx="116">
                  <c:v>0.80808086499999998</c:v>
                </c:pt>
                <c:pt idx="117">
                  <c:v>0.858585916</c:v>
                </c:pt>
                <c:pt idx="118">
                  <c:v>0.90909096700000003</c:v>
                </c:pt>
                <c:pt idx="119">
                  <c:v>0.95959601800000005</c:v>
                </c:pt>
                <c:pt idx="120">
                  <c:v>1</c:v>
                </c:pt>
                <c:pt idx="121">
                  <c:v>1.0101010690000001</c:v>
                </c:pt>
                <c:pt idx="122">
                  <c:v>1.0606061200000001</c:v>
                </c:pt>
                <c:pt idx="123">
                  <c:v>1.1111111710000001</c:v>
                </c:pt>
                <c:pt idx="124">
                  <c:v>1.1616162220000001</c:v>
                </c:pt>
                <c:pt idx="125">
                  <c:v>1.2121212730000002</c:v>
                </c:pt>
                <c:pt idx="126">
                  <c:v>1.2626263240000002</c:v>
                </c:pt>
                <c:pt idx="127">
                  <c:v>1.3131313750000002</c:v>
                </c:pt>
                <c:pt idx="128">
                  <c:v>1.3636364260000002</c:v>
                </c:pt>
                <c:pt idx="129">
                  <c:v>1.4141414770000003</c:v>
                </c:pt>
                <c:pt idx="130">
                  <c:v>1.4646465280000003</c:v>
                </c:pt>
                <c:pt idx="131">
                  <c:v>1.5151515790000003</c:v>
                </c:pt>
                <c:pt idx="132">
                  <c:v>1.5656566300000003</c:v>
                </c:pt>
                <c:pt idx="133">
                  <c:v>1.6161616810000003</c:v>
                </c:pt>
                <c:pt idx="134">
                  <c:v>1.6666667320000004</c:v>
                </c:pt>
                <c:pt idx="135">
                  <c:v>1.7171717830000004</c:v>
                </c:pt>
                <c:pt idx="136">
                  <c:v>1.7676768340000004</c:v>
                </c:pt>
                <c:pt idx="137">
                  <c:v>1.8181818850000004</c:v>
                </c:pt>
                <c:pt idx="138">
                  <c:v>1.8686869360000005</c:v>
                </c:pt>
                <c:pt idx="139">
                  <c:v>1.9191919870000005</c:v>
                </c:pt>
                <c:pt idx="140">
                  <c:v>1.9696970380000005</c:v>
                </c:pt>
                <c:pt idx="141">
                  <c:v>2</c:v>
                </c:pt>
                <c:pt idx="142">
                  <c:v>2.0202020890000005</c:v>
                </c:pt>
                <c:pt idx="143">
                  <c:v>2.0707071400000006</c:v>
                </c:pt>
                <c:pt idx="144">
                  <c:v>2.1212121910000006</c:v>
                </c:pt>
                <c:pt idx="145">
                  <c:v>2.1717172420000006</c:v>
                </c:pt>
                <c:pt idx="146">
                  <c:v>2.2222222930000006</c:v>
                </c:pt>
                <c:pt idx="147">
                  <c:v>2.2727273440000006</c:v>
                </c:pt>
                <c:pt idx="148">
                  <c:v>2.3232323950000007</c:v>
                </c:pt>
                <c:pt idx="149">
                  <c:v>2.3737374460000007</c:v>
                </c:pt>
                <c:pt idx="150">
                  <c:v>2.4242424970000007</c:v>
                </c:pt>
                <c:pt idx="151">
                  <c:v>2.4747475480000007</c:v>
                </c:pt>
                <c:pt idx="152">
                  <c:v>2.5252525990000008</c:v>
                </c:pt>
                <c:pt idx="153">
                  <c:v>2.5757576499999999</c:v>
                </c:pt>
                <c:pt idx="154">
                  <c:v>2.6262627009999999</c:v>
                </c:pt>
                <c:pt idx="155">
                  <c:v>2.6767677519999999</c:v>
                </c:pt>
                <c:pt idx="156">
                  <c:v>2.727272803</c:v>
                </c:pt>
                <c:pt idx="157">
                  <c:v>2.777777854</c:v>
                </c:pt>
                <c:pt idx="158">
                  <c:v>2.828282905</c:v>
                </c:pt>
                <c:pt idx="159">
                  <c:v>2.878787956</c:v>
                </c:pt>
                <c:pt idx="160">
                  <c:v>2.9292930070000001</c:v>
                </c:pt>
                <c:pt idx="161">
                  <c:v>2.9797980580000001</c:v>
                </c:pt>
                <c:pt idx="162">
                  <c:v>3</c:v>
                </c:pt>
                <c:pt idx="163">
                  <c:v>3.0303031090000001</c:v>
                </c:pt>
                <c:pt idx="164">
                  <c:v>3.0808081600000001</c:v>
                </c:pt>
                <c:pt idx="165">
                  <c:v>3.1313132110000002</c:v>
                </c:pt>
                <c:pt idx="166">
                  <c:v>3.1818182620000002</c:v>
                </c:pt>
                <c:pt idx="167">
                  <c:v>3.2323233130000002</c:v>
                </c:pt>
                <c:pt idx="168">
                  <c:v>3.2828283640000002</c:v>
                </c:pt>
                <c:pt idx="169">
                  <c:v>3.3333334150000002</c:v>
                </c:pt>
                <c:pt idx="170">
                  <c:v>3.3838384660000003</c:v>
                </c:pt>
                <c:pt idx="171">
                  <c:v>3.4343435170000003</c:v>
                </c:pt>
                <c:pt idx="172">
                  <c:v>3.4848485680000003</c:v>
                </c:pt>
                <c:pt idx="173">
                  <c:v>3.5353536190000003</c:v>
                </c:pt>
                <c:pt idx="174">
                  <c:v>3.5858586700000004</c:v>
                </c:pt>
                <c:pt idx="175">
                  <c:v>3.6363637210000004</c:v>
                </c:pt>
                <c:pt idx="176">
                  <c:v>3.6868687720000004</c:v>
                </c:pt>
                <c:pt idx="177">
                  <c:v>3.7373738230000004</c:v>
                </c:pt>
                <c:pt idx="178">
                  <c:v>3.7878788740000005</c:v>
                </c:pt>
                <c:pt idx="179">
                  <c:v>3.8383839250000005</c:v>
                </c:pt>
                <c:pt idx="180">
                  <c:v>3.8888889760000005</c:v>
                </c:pt>
                <c:pt idx="181">
                  <c:v>3.9393940270000005</c:v>
                </c:pt>
                <c:pt idx="182">
                  <c:v>3.9898990780000005</c:v>
                </c:pt>
                <c:pt idx="183">
                  <c:v>4</c:v>
                </c:pt>
                <c:pt idx="184">
                  <c:v>4.0404041290000006</c:v>
                </c:pt>
                <c:pt idx="185">
                  <c:v>4.0909091800000006</c:v>
                </c:pt>
                <c:pt idx="186">
                  <c:v>4.1414142310000006</c:v>
                </c:pt>
                <c:pt idx="187">
                  <c:v>4.1919192820000006</c:v>
                </c:pt>
                <c:pt idx="188">
                  <c:v>4.2424243330000007</c:v>
                </c:pt>
                <c:pt idx="189">
                  <c:v>4.2929293840000007</c:v>
                </c:pt>
                <c:pt idx="190">
                  <c:v>4.3434344350000007</c:v>
                </c:pt>
                <c:pt idx="191">
                  <c:v>4.3939394860000007</c:v>
                </c:pt>
                <c:pt idx="192">
                  <c:v>4.4444445370000008</c:v>
                </c:pt>
                <c:pt idx="193">
                  <c:v>4.4949495880000008</c:v>
                </c:pt>
                <c:pt idx="194">
                  <c:v>4.5454546390000008</c:v>
                </c:pt>
                <c:pt idx="195">
                  <c:v>4.5959596900000008</c:v>
                </c:pt>
                <c:pt idx="196">
                  <c:v>4.6464647410000008</c:v>
                </c:pt>
                <c:pt idx="197">
                  <c:v>4.6969697920000009</c:v>
                </c:pt>
                <c:pt idx="198">
                  <c:v>4.7474748430000009</c:v>
                </c:pt>
                <c:pt idx="199">
                  <c:v>4.7979798940000009</c:v>
                </c:pt>
                <c:pt idx="200">
                  <c:v>4.8484849450000009</c:v>
                </c:pt>
                <c:pt idx="201">
                  <c:v>4.898989996000001</c:v>
                </c:pt>
                <c:pt idx="202">
                  <c:v>5</c:v>
                </c:pt>
              </c:numCache>
            </c:numRef>
          </c:xVal>
          <c:yVal>
            <c:numRef>
              <c:f>'simple- graph'!$AC$2:$AC$204</c:f>
              <c:numCache>
                <c:formatCode>General</c:formatCode>
                <c:ptCount val="203"/>
                <c:pt idx="100">
                  <c:v>0</c:v>
                </c:pt>
                <c:pt idx="120">
                  <c:v>0</c:v>
                </c:pt>
                <c:pt idx="141">
                  <c:v>75</c:v>
                </c:pt>
                <c:pt idx="162">
                  <c:v>66.67</c:v>
                </c:pt>
                <c:pt idx="183">
                  <c:v>75</c:v>
                </c:pt>
                <c:pt idx="202">
                  <c:v>100</c:v>
                </c:pt>
              </c:numCache>
            </c:numRef>
          </c:yVal>
          <c:smooth val="0"/>
        </c:ser>
        <c:ser>
          <c:idx val="28"/>
          <c:order val="28"/>
          <c:tx>
            <c:strRef>
              <c:f>'simple- graph'!$AD$1</c:f>
              <c:strCache>
                <c:ptCount val="1"/>
                <c:pt idx="0">
                  <c:v>kj E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5"/>
            <c:spPr>
              <a:solidFill>
                <a:srgbClr val="993300"/>
              </a:solidFill>
              <a:ln>
                <a:solidFill>
                  <a:srgbClr val="993300"/>
                </a:solidFill>
                <a:prstDash val="solid"/>
              </a:ln>
            </c:spPr>
          </c:marker>
          <c:xVal>
            <c:numRef>
              <c:f>'simple- graph'!$A$2:$A$204</c:f>
              <c:numCache>
                <c:formatCode>General</c:formatCode>
                <c:ptCount val="203"/>
                <c:pt idx="0">
                  <c:v>-5</c:v>
                </c:pt>
                <c:pt idx="1">
                  <c:v>-4.949494949</c:v>
                </c:pt>
                <c:pt idx="2">
                  <c:v>-4.898989898</c:v>
                </c:pt>
                <c:pt idx="3">
                  <c:v>-4.8484848469999999</c:v>
                </c:pt>
                <c:pt idx="4">
                  <c:v>-4.7979797959999999</c:v>
                </c:pt>
                <c:pt idx="5">
                  <c:v>-4.7474747449999999</c:v>
                </c:pt>
                <c:pt idx="6">
                  <c:v>-4.6969696939999999</c:v>
                </c:pt>
                <c:pt idx="7">
                  <c:v>-4.6464646429999998</c:v>
                </c:pt>
                <c:pt idx="8">
                  <c:v>-4.5959595919999998</c:v>
                </c:pt>
                <c:pt idx="9">
                  <c:v>-4.5454545409999998</c:v>
                </c:pt>
                <c:pt idx="10">
                  <c:v>-4.4949494899999998</c:v>
                </c:pt>
                <c:pt idx="11">
                  <c:v>-4.4444444389999997</c:v>
                </c:pt>
                <c:pt idx="12">
                  <c:v>-4.3939393879999997</c:v>
                </c:pt>
                <c:pt idx="13">
                  <c:v>-4.3434343369999997</c:v>
                </c:pt>
                <c:pt idx="14">
                  <c:v>-4.2929292859999997</c:v>
                </c:pt>
                <c:pt idx="15">
                  <c:v>-4.2424242349999997</c:v>
                </c:pt>
                <c:pt idx="16">
                  <c:v>-4.1919191839999996</c:v>
                </c:pt>
                <c:pt idx="17">
                  <c:v>-4.1414141329999996</c:v>
                </c:pt>
                <c:pt idx="18">
                  <c:v>-4.0909090819999996</c:v>
                </c:pt>
                <c:pt idx="19">
                  <c:v>-4.0404040309999996</c:v>
                </c:pt>
                <c:pt idx="20">
                  <c:v>-3.98989898</c:v>
                </c:pt>
                <c:pt idx="21">
                  <c:v>-3.939393929</c:v>
                </c:pt>
                <c:pt idx="22">
                  <c:v>-3.8888888779999999</c:v>
                </c:pt>
                <c:pt idx="23">
                  <c:v>-3.8383838269999999</c:v>
                </c:pt>
                <c:pt idx="24">
                  <c:v>-3.7878787759999999</c:v>
                </c:pt>
                <c:pt idx="25">
                  <c:v>-3.7373737249999999</c:v>
                </c:pt>
                <c:pt idx="26">
                  <c:v>-3.6868686739999998</c:v>
                </c:pt>
                <c:pt idx="27">
                  <c:v>-3.6363636230000003</c:v>
                </c:pt>
                <c:pt idx="28">
                  <c:v>-3.5858585720000002</c:v>
                </c:pt>
                <c:pt idx="29">
                  <c:v>-3.5353535210000002</c:v>
                </c:pt>
                <c:pt idx="30">
                  <c:v>-3.4848484700000002</c:v>
                </c:pt>
                <c:pt idx="31">
                  <c:v>-3.4343434190000002</c:v>
                </c:pt>
                <c:pt idx="32">
                  <c:v>-3.3838383680000002</c:v>
                </c:pt>
                <c:pt idx="33">
                  <c:v>-3.3333333170000001</c:v>
                </c:pt>
                <c:pt idx="34">
                  <c:v>-3.2828282660000001</c:v>
                </c:pt>
                <c:pt idx="35">
                  <c:v>-3.2323232150000001</c:v>
                </c:pt>
                <c:pt idx="36">
                  <c:v>-3.1818181640000001</c:v>
                </c:pt>
                <c:pt idx="37">
                  <c:v>-3.131313113</c:v>
                </c:pt>
                <c:pt idx="38">
                  <c:v>-3.080808062</c:v>
                </c:pt>
                <c:pt idx="39">
                  <c:v>-3.030303011</c:v>
                </c:pt>
                <c:pt idx="40">
                  <c:v>-2.97979796</c:v>
                </c:pt>
                <c:pt idx="41">
                  <c:v>-2.9292929089999999</c:v>
                </c:pt>
                <c:pt idx="42">
                  <c:v>-2.8787878579999999</c:v>
                </c:pt>
                <c:pt idx="43">
                  <c:v>-2.8282828069999999</c:v>
                </c:pt>
                <c:pt idx="44">
                  <c:v>-2.7777777559999999</c:v>
                </c:pt>
                <c:pt idx="45">
                  <c:v>-2.7272727049999999</c:v>
                </c:pt>
                <c:pt idx="46">
                  <c:v>-2.6767676539999998</c:v>
                </c:pt>
                <c:pt idx="47">
                  <c:v>-2.6262626029999998</c:v>
                </c:pt>
                <c:pt idx="48">
                  <c:v>-2.5757575519999998</c:v>
                </c:pt>
                <c:pt idx="49">
                  <c:v>-2.5252525009999998</c:v>
                </c:pt>
                <c:pt idx="50">
                  <c:v>-2.4747474499999997</c:v>
                </c:pt>
                <c:pt idx="51">
                  <c:v>-2.4242423989999997</c:v>
                </c:pt>
                <c:pt idx="52">
                  <c:v>-2.3737373479999997</c:v>
                </c:pt>
                <c:pt idx="53">
                  <c:v>-2.3232322969999997</c:v>
                </c:pt>
                <c:pt idx="54">
                  <c:v>-2.2727272460000001</c:v>
                </c:pt>
                <c:pt idx="55">
                  <c:v>-2.2222221950000001</c:v>
                </c:pt>
                <c:pt idx="56">
                  <c:v>-2.171717144</c:v>
                </c:pt>
                <c:pt idx="57">
                  <c:v>-2.121212093</c:v>
                </c:pt>
                <c:pt idx="58">
                  <c:v>-2.070707042</c:v>
                </c:pt>
                <c:pt idx="59">
                  <c:v>-2.020201991</c:v>
                </c:pt>
                <c:pt idx="60">
                  <c:v>-1.96969694</c:v>
                </c:pt>
                <c:pt idx="61">
                  <c:v>-1.9191918889999999</c:v>
                </c:pt>
                <c:pt idx="62">
                  <c:v>-1.8686868379999999</c:v>
                </c:pt>
                <c:pt idx="63">
                  <c:v>-1.8181817869999999</c:v>
                </c:pt>
                <c:pt idx="64">
                  <c:v>-1.7676767359999999</c:v>
                </c:pt>
                <c:pt idx="65">
                  <c:v>-1.7171716849999998</c:v>
                </c:pt>
                <c:pt idx="66">
                  <c:v>-1.6666666339999998</c:v>
                </c:pt>
                <c:pt idx="67">
                  <c:v>-1.6161615829999998</c:v>
                </c:pt>
                <c:pt idx="68">
                  <c:v>-1.5656565319999998</c:v>
                </c:pt>
                <c:pt idx="69">
                  <c:v>-1.5151514809999997</c:v>
                </c:pt>
                <c:pt idx="70">
                  <c:v>-1.4646464299999997</c:v>
                </c:pt>
                <c:pt idx="71">
                  <c:v>-1.4141413789999997</c:v>
                </c:pt>
                <c:pt idx="72">
                  <c:v>-1.3636363279999997</c:v>
                </c:pt>
                <c:pt idx="73">
                  <c:v>-1.3131312769999997</c:v>
                </c:pt>
                <c:pt idx="74">
                  <c:v>-1.2626262259999996</c:v>
                </c:pt>
                <c:pt idx="75">
                  <c:v>-1.2121211750000001</c:v>
                </c:pt>
                <c:pt idx="76">
                  <c:v>-1.161616124</c:v>
                </c:pt>
                <c:pt idx="77">
                  <c:v>-1.111111073</c:v>
                </c:pt>
                <c:pt idx="78">
                  <c:v>-1.060606022</c:v>
                </c:pt>
                <c:pt idx="79">
                  <c:v>-1.010100971</c:v>
                </c:pt>
                <c:pt idx="80">
                  <c:v>-0.95959591999999994</c:v>
                </c:pt>
                <c:pt idx="81">
                  <c:v>-0.90909086899999991</c:v>
                </c:pt>
                <c:pt idx="82">
                  <c:v>-0.85858581799999989</c:v>
                </c:pt>
                <c:pt idx="83">
                  <c:v>-0.80808076699999987</c:v>
                </c:pt>
                <c:pt idx="84">
                  <c:v>-0.75757571599999984</c:v>
                </c:pt>
                <c:pt idx="85">
                  <c:v>-0.70707066499999982</c:v>
                </c:pt>
                <c:pt idx="86">
                  <c:v>-0.6565656139999998</c:v>
                </c:pt>
                <c:pt idx="87">
                  <c:v>-0.60606056299999977</c:v>
                </c:pt>
                <c:pt idx="88">
                  <c:v>-0.55555551199999975</c:v>
                </c:pt>
                <c:pt idx="89">
                  <c:v>-0.50505046099999973</c:v>
                </c:pt>
                <c:pt idx="90">
                  <c:v>-0.45454540999999971</c:v>
                </c:pt>
                <c:pt idx="91">
                  <c:v>-0.40404035899999968</c:v>
                </c:pt>
                <c:pt idx="92">
                  <c:v>-0.35353530799999966</c:v>
                </c:pt>
                <c:pt idx="93">
                  <c:v>-0.30303025699999964</c:v>
                </c:pt>
                <c:pt idx="94">
                  <c:v>-0.25252520599999961</c:v>
                </c:pt>
                <c:pt idx="95">
                  <c:v>-0.20202015499999959</c:v>
                </c:pt>
                <c:pt idx="96">
                  <c:v>-0.15151510399999957</c:v>
                </c:pt>
                <c:pt idx="97">
                  <c:v>-0.10101005299999954</c:v>
                </c:pt>
                <c:pt idx="98">
                  <c:v>-5.0505001999999521E-2</c:v>
                </c:pt>
                <c:pt idx="99">
                  <c:v>4.90000005015645E-8</c:v>
                </c:pt>
                <c:pt idx="100">
                  <c:v>0</c:v>
                </c:pt>
                <c:pt idx="101">
                  <c:v>5.0505100000000525E-2</c:v>
                </c:pt>
                <c:pt idx="102">
                  <c:v>0.10101015100000055</c:v>
                </c:pt>
                <c:pt idx="103">
                  <c:v>0.15151520200000057</c:v>
                </c:pt>
                <c:pt idx="104">
                  <c:v>0.20202025300000059</c:v>
                </c:pt>
                <c:pt idx="105">
                  <c:v>0.25252530400000062</c:v>
                </c:pt>
                <c:pt idx="106">
                  <c:v>0.30303035500000064</c:v>
                </c:pt>
                <c:pt idx="107">
                  <c:v>0.35353540600000066</c:v>
                </c:pt>
                <c:pt idx="108">
                  <c:v>0.4040404569999998</c:v>
                </c:pt>
                <c:pt idx="109">
                  <c:v>0.45454550799999982</c:v>
                </c:pt>
                <c:pt idx="110">
                  <c:v>0.50505055899999984</c:v>
                </c:pt>
                <c:pt idx="111">
                  <c:v>0.55555560999999987</c:v>
                </c:pt>
                <c:pt idx="112">
                  <c:v>0.60606066099999989</c:v>
                </c:pt>
                <c:pt idx="113">
                  <c:v>0.65656571199999991</c:v>
                </c:pt>
                <c:pt idx="114">
                  <c:v>0.70707076299999994</c:v>
                </c:pt>
                <c:pt idx="115">
                  <c:v>0.75757581399999996</c:v>
                </c:pt>
                <c:pt idx="116">
                  <c:v>0.80808086499999998</c:v>
                </c:pt>
                <c:pt idx="117">
                  <c:v>0.858585916</c:v>
                </c:pt>
                <c:pt idx="118">
                  <c:v>0.90909096700000003</c:v>
                </c:pt>
                <c:pt idx="119">
                  <c:v>0.95959601800000005</c:v>
                </c:pt>
                <c:pt idx="120">
                  <c:v>1</c:v>
                </c:pt>
                <c:pt idx="121">
                  <c:v>1.0101010690000001</c:v>
                </c:pt>
                <c:pt idx="122">
                  <c:v>1.0606061200000001</c:v>
                </c:pt>
                <c:pt idx="123">
                  <c:v>1.1111111710000001</c:v>
                </c:pt>
                <c:pt idx="124">
                  <c:v>1.1616162220000001</c:v>
                </c:pt>
                <c:pt idx="125">
                  <c:v>1.2121212730000002</c:v>
                </c:pt>
                <c:pt idx="126">
                  <c:v>1.2626263240000002</c:v>
                </c:pt>
                <c:pt idx="127">
                  <c:v>1.3131313750000002</c:v>
                </c:pt>
                <c:pt idx="128">
                  <c:v>1.3636364260000002</c:v>
                </c:pt>
                <c:pt idx="129">
                  <c:v>1.4141414770000003</c:v>
                </c:pt>
                <c:pt idx="130">
                  <c:v>1.4646465280000003</c:v>
                </c:pt>
                <c:pt idx="131">
                  <c:v>1.5151515790000003</c:v>
                </c:pt>
                <c:pt idx="132">
                  <c:v>1.5656566300000003</c:v>
                </c:pt>
                <c:pt idx="133">
                  <c:v>1.6161616810000003</c:v>
                </c:pt>
                <c:pt idx="134">
                  <c:v>1.6666667320000004</c:v>
                </c:pt>
                <c:pt idx="135">
                  <c:v>1.7171717830000004</c:v>
                </c:pt>
                <c:pt idx="136">
                  <c:v>1.7676768340000004</c:v>
                </c:pt>
                <c:pt idx="137">
                  <c:v>1.8181818850000004</c:v>
                </c:pt>
                <c:pt idx="138">
                  <c:v>1.8686869360000005</c:v>
                </c:pt>
                <c:pt idx="139">
                  <c:v>1.9191919870000005</c:v>
                </c:pt>
                <c:pt idx="140">
                  <c:v>1.9696970380000005</c:v>
                </c:pt>
                <c:pt idx="141">
                  <c:v>2</c:v>
                </c:pt>
                <c:pt idx="142">
                  <c:v>2.0202020890000005</c:v>
                </c:pt>
                <c:pt idx="143">
                  <c:v>2.0707071400000006</c:v>
                </c:pt>
                <c:pt idx="144">
                  <c:v>2.1212121910000006</c:v>
                </c:pt>
                <c:pt idx="145">
                  <c:v>2.1717172420000006</c:v>
                </c:pt>
                <c:pt idx="146">
                  <c:v>2.2222222930000006</c:v>
                </c:pt>
                <c:pt idx="147">
                  <c:v>2.2727273440000006</c:v>
                </c:pt>
                <c:pt idx="148">
                  <c:v>2.3232323950000007</c:v>
                </c:pt>
                <c:pt idx="149">
                  <c:v>2.3737374460000007</c:v>
                </c:pt>
                <c:pt idx="150">
                  <c:v>2.4242424970000007</c:v>
                </c:pt>
                <c:pt idx="151">
                  <c:v>2.4747475480000007</c:v>
                </c:pt>
                <c:pt idx="152">
                  <c:v>2.5252525990000008</c:v>
                </c:pt>
                <c:pt idx="153">
                  <c:v>2.5757576499999999</c:v>
                </c:pt>
                <c:pt idx="154">
                  <c:v>2.6262627009999999</c:v>
                </c:pt>
                <c:pt idx="155">
                  <c:v>2.6767677519999999</c:v>
                </c:pt>
                <c:pt idx="156">
                  <c:v>2.727272803</c:v>
                </c:pt>
                <c:pt idx="157">
                  <c:v>2.777777854</c:v>
                </c:pt>
                <c:pt idx="158">
                  <c:v>2.828282905</c:v>
                </c:pt>
                <c:pt idx="159">
                  <c:v>2.878787956</c:v>
                </c:pt>
                <c:pt idx="160">
                  <c:v>2.9292930070000001</c:v>
                </c:pt>
                <c:pt idx="161">
                  <c:v>2.9797980580000001</c:v>
                </c:pt>
                <c:pt idx="162">
                  <c:v>3</c:v>
                </c:pt>
                <c:pt idx="163">
                  <c:v>3.0303031090000001</c:v>
                </c:pt>
                <c:pt idx="164">
                  <c:v>3.0808081600000001</c:v>
                </c:pt>
                <c:pt idx="165">
                  <c:v>3.1313132110000002</c:v>
                </c:pt>
                <c:pt idx="166">
                  <c:v>3.1818182620000002</c:v>
                </c:pt>
                <c:pt idx="167">
                  <c:v>3.2323233130000002</c:v>
                </c:pt>
                <c:pt idx="168">
                  <c:v>3.2828283640000002</c:v>
                </c:pt>
                <c:pt idx="169">
                  <c:v>3.3333334150000002</c:v>
                </c:pt>
                <c:pt idx="170">
                  <c:v>3.3838384660000003</c:v>
                </c:pt>
                <c:pt idx="171">
                  <c:v>3.4343435170000003</c:v>
                </c:pt>
                <c:pt idx="172">
                  <c:v>3.4848485680000003</c:v>
                </c:pt>
                <c:pt idx="173">
                  <c:v>3.5353536190000003</c:v>
                </c:pt>
                <c:pt idx="174">
                  <c:v>3.5858586700000004</c:v>
                </c:pt>
                <c:pt idx="175">
                  <c:v>3.6363637210000004</c:v>
                </c:pt>
                <c:pt idx="176">
                  <c:v>3.6868687720000004</c:v>
                </c:pt>
                <c:pt idx="177">
                  <c:v>3.7373738230000004</c:v>
                </c:pt>
                <c:pt idx="178">
                  <c:v>3.7878788740000005</c:v>
                </c:pt>
                <c:pt idx="179">
                  <c:v>3.8383839250000005</c:v>
                </c:pt>
                <c:pt idx="180">
                  <c:v>3.8888889760000005</c:v>
                </c:pt>
                <c:pt idx="181">
                  <c:v>3.9393940270000005</c:v>
                </c:pt>
                <c:pt idx="182">
                  <c:v>3.9898990780000005</c:v>
                </c:pt>
                <c:pt idx="183">
                  <c:v>4</c:v>
                </c:pt>
                <c:pt idx="184">
                  <c:v>4.0404041290000006</c:v>
                </c:pt>
                <c:pt idx="185">
                  <c:v>4.0909091800000006</c:v>
                </c:pt>
                <c:pt idx="186">
                  <c:v>4.1414142310000006</c:v>
                </c:pt>
                <c:pt idx="187">
                  <c:v>4.1919192820000006</c:v>
                </c:pt>
                <c:pt idx="188">
                  <c:v>4.2424243330000007</c:v>
                </c:pt>
                <c:pt idx="189">
                  <c:v>4.2929293840000007</c:v>
                </c:pt>
                <c:pt idx="190">
                  <c:v>4.3434344350000007</c:v>
                </c:pt>
                <c:pt idx="191">
                  <c:v>4.3939394860000007</c:v>
                </c:pt>
                <c:pt idx="192">
                  <c:v>4.4444445370000008</c:v>
                </c:pt>
                <c:pt idx="193">
                  <c:v>4.4949495880000008</c:v>
                </c:pt>
                <c:pt idx="194">
                  <c:v>4.5454546390000008</c:v>
                </c:pt>
                <c:pt idx="195">
                  <c:v>4.5959596900000008</c:v>
                </c:pt>
                <c:pt idx="196">
                  <c:v>4.6464647410000008</c:v>
                </c:pt>
                <c:pt idx="197">
                  <c:v>4.6969697920000009</c:v>
                </c:pt>
                <c:pt idx="198">
                  <c:v>4.7474748430000009</c:v>
                </c:pt>
                <c:pt idx="199">
                  <c:v>4.7979798940000009</c:v>
                </c:pt>
                <c:pt idx="200">
                  <c:v>4.8484849450000009</c:v>
                </c:pt>
                <c:pt idx="201">
                  <c:v>4.898989996000001</c:v>
                </c:pt>
                <c:pt idx="202">
                  <c:v>5</c:v>
                </c:pt>
              </c:numCache>
            </c:numRef>
          </c:xVal>
          <c:yVal>
            <c:numRef>
              <c:f>'simple- graph'!$AD$2:$AD$204</c:f>
              <c:numCache>
                <c:formatCode>General</c:formatCode>
                <c:ptCount val="203"/>
                <c:pt idx="100">
                  <c:v>50</c:v>
                </c:pt>
                <c:pt idx="120">
                  <c:v>83.33</c:v>
                </c:pt>
                <c:pt idx="141">
                  <c:v>100</c:v>
                </c:pt>
                <c:pt idx="162">
                  <c:v>100</c:v>
                </c:pt>
                <c:pt idx="183">
                  <c:v>100</c:v>
                </c:pt>
                <c:pt idx="202">
                  <c:v>100</c:v>
                </c:pt>
              </c:numCache>
            </c:numRef>
          </c:yVal>
          <c:smooth val="0"/>
        </c:ser>
        <c:ser>
          <c:idx val="29"/>
          <c:order val="29"/>
          <c:tx>
            <c:strRef>
              <c:f>'simple- graph'!$AE$1</c:f>
              <c:strCache>
                <c:ptCount val="1"/>
                <c:pt idx="0">
                  <c:v>ks E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5"/>
            <c:spPr>
              <a:solidFill>
                <a:srgbClr val="993366"/>
              </a:solidFill>
              <a:ln>
                <a:solidFill>
                  <a:srgbClr val="993366"/>
                </a:solidFill>
                <a:prstDash val="solid"/>
              </a:ln>
            </c:spPr>
          </c:marker>
          <c:xVal>
            <c:numRef>
              <c:f>'simple- graph'!$A$2:$A$204</c:f>
              <c:numCache>
                <c:formatCode>General</c:formatCode>
                <c:ptCount val="203"/>
                <c:pt idx="0">
                  <c:v>-5</c:v>
                </c:pt>
                <c:pt idx="1">
                  <c:v>-4.949494949</c:v>
                </c:pt>
                <c:pt idx="2">
                  <c:v>-4.898989898</c:v>
                </c:pt>
                <c:pt idx="3">
                  <c:v>-4.8484848469999999</c:v>
                </c:pt>
                <c:pt idx="4">
                  <c:v>-4.7979797959999999</c:v>
                </c:pt>
                <c:pt idx="5">
                  <c:v>-4.7474747449999999</c:v>
                </c:pt>
                <c:pt idx="6">
                  <c:v>-4.6969696939999999</c:v>
                </c:pt>
                <c:pt idx="7">
                  <c:v>-4.6464646429999998</c:v>
                </c:pt>
                <c:pt idx="8">
                  <c:v>-4.5959595919999998</c:v>
                </c:pt>
                <c:pt idx="9">
                  <c:v>-4.5454545409999998</c:v>
                </c:pt>
                <c:pt idx="10">
                  <c:v>-4.4949494899999998</c:v>
                </c:pt>
                <c:pt idx="11">
                  <c:v>-4.4444444389999997</c:v>
                </c:pt>
                <c:pt idx="12">
                  <c:v>-4.3939393879999997</c:v>
                </c:pt>
                <c:pt idx="13">
                  <c:v>-4.3434343369999997</c:v>
                </c:pt>
                <c:pt idx="14">
                  <c:v>-4.2929292859999997</c:v>
                </c:pt>
                <c:pt idx="15">
                  <c:v>-4.2424242349999997</c:v>
                </c:pt>
                <c:pt idx="16">
                  <c:v>-4.1919191839999996</c:v>
                </c:pt>
                <c:pt idx="17">
                  <c:v>-4.1414141329999996</c:v>
                </c:pt>
                <c:pt idx="18">
                  <c:v>-4.0909090819999996</c:v>
                </c:pt>
                <c:pt idx="19">
                  <c:v>-4.0404040309999996</c:v>
                </c:pt>
                <c:pt idx="20">
                  <c:v>-3.98989898</c:v>
                </c:pt>
                <c:pt idx="21">
                  <c:v>-3.939393929</c:v>
                </c:pt>
                <c:pt idx="22">
                  <c:v>-3.8888888779999999</c:v>
                </c:pt>
                <c:pt idx="23">
                  <c:v>-3.8383838269999999</c:v>
                </c:pt>
                <c:pt idx="24">
                  <c:v>-3.7878787759999999</c:v>
                </c:pt>
                <c:pt idx="25">
                  <c:v>-3.7373737249999999</c:v>
                </c:pt>
                <c:pt idx="26">
                  <c:v>-3.6868686739999998</c:v>
                </c:pt>
                <c:pt idx="27">
                  <c:v>-3.6363636230000003</c:v>
                </c:pt>
                <c:pt idx="28">
                  <c:v>-3.5858585720000002</c:v>
                </c:pt>
                <c:pt idx="29">
                  <c:v>-3.5353535210000002</c:v>
                </c:pt>
                <c:pt idx="30">
                  <c:v>-3.4848484700000002</c:v>
                </c:pt>
                <c:pt idx="31">
                  <c:v>-3.4343434190000002</c:v>
                </c:pt>
                <c:pt idx="32">
                  <c:v>-3.3838383680000002</c:v>
                </c:pt>
                <c:pt idx="33">
                  <c:v>-3.3333333170000001</c:v>
                </c:pt>
                <c:pt idx="34">
                  <c:v>-3.2828282660000001</c:v>
                </c:pt>
                <c:pt idx="35">
                  <c:v>-3.2323232150000001</c:v>
                </c:pt>
                <c:pt idx="36">
                  <c:v>-3.1818181640000001</c:v>
                </c:pt>
                <c:pt idx="37">
                  <c:v>-3.131313113</c:v>
                </c:pt>
                <c:pt idx="38">
                  <c:v>-3.080808062</c:v>
                </c:pt>
                <c:pt idx="39">
                  <c:v>-3.030303011</c:v>
                </c:pt>
                <c:pt idx="40">
                  <c:v>-2.97979796</c:v>
                </c:pt>
                <c:pt idx="41">
                  <c:v>-2.9292929089999999</c:v>
                </c:pt>
                <c:pt idx="42">
                  <c:v>-2.8787878579999999</c:v>
                </c:pt>
                <c:pt idx="43">
                  <c:v>-2.8282828069999999</c:v>
                </c:pt>
                <c:pt idx="44">
                  <c:v>-2.7777777559999999</c:v>
                </c:pt>
                <c:pt idx="45">
                  <c:v>-2.7272727049999999</c:v>
                </c:pt>
                <c:pt idx="46">
                  <c:v>-2.6767676539999998</c:v>
                </c:pt>
                <c:pt idx="47">
                  <c:v>-2.6262626029999998</c:v>
                </c:pt>
                <c:pt idx="48">
                  <c:v>-2.5757575519999998</c:v>
                </c:pt>
                <c:pt idx="49">
                  <c:v>-2.5252525009999998</c:v>
                </c:pt>
                <c:pt idx="50">
                  <c:v>-2.4747474499999997</c:v>
                </c:pt>
                <c:pt idx="51">
                  <c:v>-2.4242423989999997</c:v>
                </c:pt>
                <c:pt idx="52">
                  <c:v>-2.3737373479999997</c:v>
                </c:pt>
                <c:pt idx="53">
                  <c:v>-2.3232322969999997</c:v>
                </c:pt>
                <c:pt idx="54">
                  <c:v>-2.2727272460000001</c:v>
                </c:pt>
                <c:pt idx="55">
                  <c:v>-2.2222221950000001</c:v>
                </c:pt>
                <c:pt idx="56">
                  <c:v>-2.171717144</c:v>
                </c:pt>
                <c:pt idx="57">
                  <c:v>-2.121212093</c:v>
                </c:pt>
                <c:pt idx="58">
                  <c:v>-2.070707042</c:v>
                </c:pt>
                <c:pt idx="59">
                  <c:v>-2.020201991</c:v>
                </c:pt>
                <c:pt idx="60">
                  <c:v>-1.96969694</c:v>
                </c:pt>
                <c:pt idx="61">
                  <c:v>-1.9191918889999999</c:v>
                </c:pt>
                <c:pt idx="62">
                  <c:v>-1.8686868379999999</c:v>
                </c:pt>
                <c:pt idx="63">
                  <c:v>-1.8181817869999999</c:v>
                </c:pt>
                <c:pt idx="64">
                  <c:v>-1.7676767359999999</c:v>
                </c:pt>
                <c:pt idx="65">
                  <c:v>-1.7171716849999998</c:v>
                </c:pt>
                <c:pt idx="66">
                  <c:v>-1.6666666339999998</c:v>
                </c:pt>
                <c:pt idx="67">
                  <c:v>-1.6161615829999998</c:v>
                </c:pt>
                <c:pt idx="68">
                  <c:v>-1.5656565319999998</c:v>
                </c:pt>
                <c:pt idx="69">
                  <c:v>-1.5151514809999997</c:v>
                </c:pt>
                <c:pt idx="70">
                  <c:v>-1.4646464299999997</c:v>
                </c:pt>
                <c:pt idx="71">
                  <c:v>-1.4141413789999997</c:v>
                </c:pt>
                <c:pt idx="72">
                  <c:v>-1.3636363279999997</c:v>
                </c:pt>
                <c:pt idx="73">
                  <c:v>-1.3131312769999997</c:v>
                </c:pt>
                <c:pt idx="74">
                  <c:v>-1.2626262259999996</c:v>
                </c:pt>
                <c:pt idx="75">
                  <c:v>-1.2121211750000001</c:v>
                </c:pt>
                <c:pt idx="76">
                  <c:v>-1.161616124</c:v>
                </c:pt>
                <c:pt idx="77">
                  <c:v>-1.111111073</c:v>
                </c:pt>
                <c:pt idx="78">
                  <c:v>-1.060606022</c:v>
                </c:pt>
                <c:pt idx="79">
                  <c:v>-1.010100971</c:v>
                </c:pt>
                <c:pt idx="80">
                  <c:v>-0.95959591999999994</c:v>
                </c:pt>
                <c:pt idx="81">
                  <c:v>-0.90909086899999991</c:v>
                </c:pt>
                <c:pt idx="82">
                  <c:v>-0.85858581799999989</c:v>
                </c:pt>
                <c:pt idx="83">
                  <c:v>-0.80808076699999987</c:v>
                </c:pt>
                <c:pt idx="84">
                  <c:v>-0.75757571599999984</c:v>
                </c:pt>
                <c:pt idx="85">
                  <c:v>-0.70707066499999982</c:v>
                </c:pt>
                <c:pt idx="86">
                  <c:v>-0.6565656139999998</c:v>
                </c:pt>
                <c:pt idx="87">
                  <c:v>-0.60606056299999977</c:v>
                </c:pt>
                <c:pt idx="88">
                  <c:v>-0.55555551199999975</c:v>
                </c:pt>
                <c:pt idx="89">
                  <c:v>-0.50505046099999973</c:v>
                </c:pt>
                <c:pt idx="90">
                  <c:v>-0.45454540999999971</c:v>
                </c:pt>
                <c:pt idx="91">
                  <c:v>-0.40404035899999968</c:v>
                </c:pt>
                <c:pt idx="92">
                  <c:v>-0.35353530799999966</c:v>
                </c:pt>
                <c:pt idx="93">
                  <c:v>-0.30303025699999964</c:v>
                </c:pt>
                <c:pt idx="94">
                  <c:v>-0.25252520599999961</c:v>
                </c:pt>
                <c:pt idx="95">
                  <c:v>-0.20202015499999959</c:v>
                </c:pt>
                <c:pt idx="96">
                  <c:v>-0.15151510399999957</c:v>
                </c:pt>
                <c:pt idx="97">
                  <c:v>-0.10101005299999954</c:v>
                </c:pt>
                <c:pt idx="98">
                  <c:v>-5.0505001999999521E-2</c:v>
                </c:pt>
                <c:pt idx="99">
                  <c:v>4.90000005015645E-8</c:v>
                </c:pt>
                <c:pt idx="100">
                  <c:v>0</c:v>
                </c:pt>
                <c:pt idx="101">
                  <c:v>5.0505100000000525E-2</c:v>
                </c:pt>
                <c:pt idx="102">
                  <c:v>0.10101015100000055</c:v>
                </c:pt>
                <c:pt idx="103">
                  <c:v>0.15151520200000057</c:v>
                </c:pt>
                <c:pt idx="104">
                  <c:v>0.20202025300000059</c:v>
                </c:pt>
                <c:pt idx="105">
                  <c:v>0.25252530400000062</c:v>
                </c:pt>
                <c:pt idx="106">
                  <c:v>0.30303035500000064</c:v>
                </c:pt>
                <c:pt idx="107">
                  <c:v>0.35353540600000066</c:v>
                </c:pt>
                <c:pt idx="108">
                  <c:v>0.4040404569999998</c:v>
                </c:pt>
                <c:pt idx="109">
                  <c:v>0.45454550799999982</c:v>
                </c:pt>
                <c:pt idx="110">
                  <c:v>0.50505055899999984</c:v>
                </c:pt>
                <c:pt idx="111">
                  <c:v>0.55555560999999987</c:v>
                </c:pt>
                <c:pt idx="112">
                  <c:v>0.60606066099999989</c:v>
                </c:pt>
                <c:pt idx="113">
                  <c:v>0.65656571199999991</c:v>
                </c:pt>
                <c:pt idx="114">
                  <c:v>0.70707076299999994</c:v>
                </c:pt>
                <c:pt idx="115">
                  <c:v>0.75757581399999996</c:v>
                </c:pt>
                <c:pt idx="116">
                  <c:v>0.80808086499999998</c:v>
                </c:pt>
                <c:pt idx="117">
                  <c:v>0.858585916</c:v>
                </c:pt>
                <c:pt idx="118">
                  <c:v>0.90909096700000003</c:v>
                </c:pt>
                <c:pt idx="119">
                  <c:v>0.95959601800000005</c:v>
                </c:pt>
                <c:pt idx="120">
                  <c:v>1</c:v>
                </c:pt>
                <c:pt idx="121">
                  <c:v>1.0101010690000001</c:v>
                </c:pt>
                <c:pt idx="122">
                  <c:v>1.0606061200000001</c:v>
                </c:pt>
                <c:pt idx="123">
                  <c:v>1.1111111710000001</c:v>
                </c:pt>
                <c:pt idx="124">
                  <c:v>1.1616162220000001</c:v>
                </c:pt>
                <c:pt idx="125">
                  <c:v>1.2121212730000002</c:v>
                </c:pt>
                <c:pt idx="126">
                  <c:v>1.2626263240000002</c:v>
                </c:pt>
                <c:pt idx="127">
                  <c:v>1.3131313750000002</c:v>
                </c:pt>
                <c:pt idx="128">
                  <c:v>1.3636364260000002</c:v>
                </c:pt>
                <c:pt idx="129">
                  <c:v>1.4141414770000003</c:v>
                </c:pt>
                <c:pt idx="130">
                  <c:v>1.4646465280000003</c:v>
                </c:pt>
                <c:pt idx="131">
                  <c:v>1.5151515790000003</c:v>
                </c:pt>
                <c:pt idx="132">
                  <c:v>1.5656566300000003</c:v>
                </c:pt>
                <c:pt idx="133">
                  <c:v>1.6161616810000003</c:v>
                </c:pt>
                <c:pt idx="134">
                  <c:v>1.6666667320000004</c:v>
                </c:pt>
                <c:pt idx="135">
                  <c:v>1.7171717830000004</c:v>
                </c:pt>
                <c:pt idx="136">
                  <c:v>1.7676768340000004</c:v>
                </c:pt>
                <c:pt idx="137">
                  <c:v>1.8181818850000004</c:v>
                </c:pt>
                <c:pt idx="138">
                  <c:v>1.8686869360000005</c:v>
                </c:pt>
                <c:pt idx="139">
                  <c:v>1.9191919870000005</c:v>
                </c:pt>
                <c:pt idx="140">
                  <c:v>1.9696970380000005</c:v>
                </c:pt>
                <c:pt idx="141">
                  <c:v>2</c:v>
                </c:pt>
                <c:pt idx="142">
                  <c:v>2.0202020890000005</c:v>
                </c:pt>
                <c:pt idx="143">
                  <c:v>2.0707071400000006</c:v>
                </c:pt>
                <c:pt idx="144">
                  <c:v>2.1212121910000006</c:v>
                </c:pt>
                <c:pt idx="145">
                  <c:v>2.1717172420000006</c:v>
                </c:pt>
                <c:pt idx="146">
                  <c:v>2.2222222930000006</c:v>
                </c:pt>
                <c:pt idx="147">
                  <c:v>2.2727273440000006</c:v>
                </c:pt>
                <c:pt idx="148">
                  <c:v>2.3232323950000007</c:v>
                </c:pt>
                <c:pt idx="149">
                  <c:v>2.3737374460000007</c:v>
                </c:pt>
                <c:pt idx="150">
                  <c:v>2.4242424970000007</c:v>
                </c:pt>
                <c:pt idx="151">
                  <c:v>2.4747475480000007</c:v>
                </c:pt>
                <c:pt idx="152">
                  <c:v>2.5252525990000008</c:v>
                </c:pt>
                <c:pt idx="153">
                  <c:v>2.5757576499999999</c:v>
                </c:pt>
                <c:pt idx="154">
                  <c:v>2.6262627009999999</c:v>
                </c:pt>
                <c:pt idx="155">
                  <c:v>2.6767677519999999</c:v>
                </c:pt>
                <c:pt idx="156">
                  <c:v>2.727272803</c:v>
                </c:pt>
                <c:pt idx="157">
                  <c:v>2.777777854</c:v>
                </c:pt>
                <c:pt idx="158">
                  <c:v>2.828282905</c:v>
                </c:pt>
                <c:pt idx="159">
                  <c:v>2.878787956</c:v>
                </c:pt>
                <c:pt idx="160">
                  <c:v>2.9292930070000001</c:v>
                </c:pt>
                <c:pt idx="161">
                  <c:v>2.9797980580000001</c:v>
                </c:pt>
                <c:pt idx="162">
                  <c:v>3</c:v>
                </c:pt>
                <c:pt idx="163">
                  <c:v>3.0303031090000001</c:v>
                </c:pt>
                <c:pt idx="164">
                  <c:v>3.0808081600000001</c:v>
                </c:pt>
                <c:pt idx="165">
                  <c:v>3.1313132110000002</c:v>
                </c:pt>
                <c:pt idx="166">
                  <c:v>3.1818182620000002</c:v>
                </c:pt>
                <c:pt idx="167">
                  <c:v>3.2323233130000002</c:v>
                </c:pt>
                <c:pt idx="168">
                  <c:v>3.2828283640000002</c:v>
                </c:pt>
                <c:pt idx="169">
                  <c:v>3.3333334150000002</c:v>
                </c:pt>
                <c:pt idx="170">
                  <c:v>3.3838384660000003</c:v>
                </c:pt>
                <c:pt idx="171">
                  <c:v>3.4343435170000003</c:v>
                </c:pt>
                <c:pt idx="172">
                  <c:v>3.4848485680000003</c:v>
                </c:pt>
                <c:pt idx="173">
                  <c:v>3.5353536190000003</c:v>
                </c:pt>
                <c:pt idx="174">
                  <c:v>3.5858586700000004</c:v>
                </c:pt>
                <c:pt idx="175">
                  <c:v>3.6363637210000004</c:v>
                </c:pt>
                <c:pt idx="176">
                  <c:v>3.6868687720000004</c:v>
                </c:pt>
                <c:pt idx="177">
                  <c:v>3.7373738230000004</c:v>
                </c:pt>
                <c:pt idx="178">
                  <c:v>3.7878788740000005</c:v>
                </c:pt>
                <c:pt idx="179">
                  <c:v>3.8383839250000005</c:v>
                </c:pt>
                <c:pt idx="180">
                  <c:v>3.8888889760000005</c:v>
                </c:pt>
                <c:pt idx="181">
                  <c:v>3.9393940270000005</c:v>
                </c:pt>
                <c:pt idx="182">
                  <c:v>3.9898990780000005</c:v>
                </c:pt>
                <c:pt idx="183">
                  <c:v>4</c:v>
                </c:pt>
                <c:pt idx="184">
                  <c:v>4.0404041290000006</c:v>
                </c:pt>
                <c:pt idx="185">
                  <c:v>4.0909091800000006</c:v>
                </c:pt>
                <c:pt idx="186">
                  <c:v>4.1414142310000006</c:v>
                </c:pt>
                <c:pt idx="187">
                  <c:v>4.1919192820000006</c:v>
                </c:pt>
                <c:pt idx="188">
                  <c:v>4.2424243330000007</c:v>
                </c:pt>
                <c:pt idx="189">
                  <c:v>4.2929293840000007</c:v>
                </c:pt>
                <c:pt idx="190">
                  <c:v>4.3434344350000007</c:v>
                </c:pt>
                <c:pt idx="191">
                  <c:v>4.3939394860000007</c:v>
                </c:pt>
                <c:pt idx="192">
                  <c:v>4.4444445370000008</c:v>
                </c:pt>
                <c:pt idx="193">
                  <c:v>4.4949495880000008</c:v>
                </c:pt>
                <c:pt idx="194">
                  <c:v>4.5454546390000008</c:v>
                </c:pt>
                <c:pt idx="195">
                  <c:v>4.5959596900000008</c:v>
                </c:pt>
                <c:pt idx="196">
                  <c:v>4.6464647410000008</c:v>
                </c:pt>
                <c:pt idx="197">
                  <c:v>4.6969697920000009</c:v>
                </c:pt>
                <c:pt idx="198">
                  <c:v>4.7474748430000009</c:v>
                </c:pt>
                <c:pt idx="199">
                  <c:v>4.7979798940000009</c:v>
                </c:pt>
                <c:pt idx="200">
                  <c:v>4.8484849450000009</c:v>
                </c:pt>
                <c:pt idx="201">
                  <c:v>4.898989996000001</c:v>
                </c:pt>
                <c:pt idx="202">
                  <c:v>5</c:v>
                </c:pt>
              </c:numCache>
            </c:numRef>
          </c:xVal>
          <c:yVal>
            <c:numRef>
              <c:f>'simple- graph'!$AE$2:$AE$204</c:f>
              <c:numCache>
                <c:formatCode>General</c:formatCode>
                <c:ptCount val="203"/>
                <c:pt idx="100">
                  <c:v>16.670000000000002</c:v>
                </c:pt>
                <c:pt idx="120">
                  <c:v>0</c:v>
                </c:pt>
                <c:pt idx="141">
                  <c:v>41.67</c:v>
                </c:pt>
                <c:pt idx="162">
                  <c:v>50</c:v>
                </c:pt>
                <c:pt idx="183">
                  <c:v>100</c:v>
                </c:pt>
                <c:pt idx="202">
                  <c:v>100</c:v>
                </c:pt>
              </c:numCache>
            </c:numRef>
          </c:yVal>
          <c:smooth val="0"/>
        </c:ser>
        <c:ser>
          <c:idx val="30"/>
          <c:order val="30"/>
          <c:tx>
            <c:strRef>
              <c:f>'simple- graph'!$AF$1</c:f>
              <c:strCache>
                <c:ptCount val="1"/>
                <c:pt idx="0">
                  <c:v>lf E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5"/>
            <c:spPr>
              <a:noFill/>
              <a:ln>
                <a:solidFill>
                  <a:srgbClr val="333399"/>
                </a:solidFill>
                <a:prstDash val="solid"/>
              </a:ln>
            </c:spPr>
          </c:marker>
          <c:xVal>
            <c:numRef>
              <c:f>'simple- graph'!$A$2:$A$204</c:f>
              <c:numCache>
                <c:formatCode>General</c:formatCode>
                <c:ptCount val="203"/>
                <c:pt idx="0">
                  <c:v>-5</c:v>
                </c:pt>
                <c:pt idx="1">
                  <c:v>-4.949494949</c:v>
                </c:pt>
                <c:pt idx="2">
                  <c:v>-4.898989898</c:v>
                </c:pt>
                <c:pt idx="3">
                  <c:v>-4.8484848469999999</c:v>
                </c:pt>
                <c:pt idx="4">
                  <c:v>-4.7979797959999999</c:v>
                </c:pt>
                <c:pt idx="5">
                  <c:v>-4.7474747449999999</c:v>
                </c:pt>
                <c:pt idx="6">
                  <c:v>-4.6969696939999999</c:v>
                </c:pt>
                <c:pt idx="7">
                  <c:v>-4.6464646429999998</c:v>
                </c:pt>
                <c:pt idx="8">
                  <c:v>-4.5959595919999998</c:v>
                </c:pt>
                <c:pt idx="9">
                  <c:v>-4.5454545409999998</c:v>
                </c:pt>
                <c:pt idx="10">
                  <c:v>-4.4949494899999998</c:v>
                </c:pt>
                <c:pt idx="11">
                  <c:v>-4.4444444389999997</c:v>
                </c:pt>
                <c:pt idx="12">
                  <c:v>-4.3939393879999997</c:v>
                </c:pt>
                <c:pt idx="13">
                  <c:v>-4.3434343369999997</c:v>
                </c:pt>
                <c:pt idx="14">
                  <c:v>-4.2929292859999997</c:v>
                </c:pt>
                <c:pt idx="15">
                  <c:v>-4.2424242349999997</c:v>
                </c:pt>
                <c:pt idx="16">
                  <c:v>-4.1919191839999996</c:v>
                </c:pt>
                <c:pt idx="17">
                  <c:v>-4.1414141329999996</c:v>
                </c:pt>
                <c:pt idx="18">
                  <c:v>-4.0909090819999996</c:v>
                </c:pt>
                <c:pt idx="19">
                  <c:v>-4.0404040309999996</c:v>
                </c:pt>
                <c:pt idx="20">
                  <c:v>-3.98989898</c:v>
                </c:pt>
                <c:pt idx="21">
                  <c:v>-3.939393929</c:v>
                </c:pt>
                <c:pt idx="22">
                  <c:v>-3.8888888779999999</c:v>
                </c:pt>
                <c:pt idx="23">
                  <c:v>-3.8383838269999999</c:v>
                </c:pt>
                <c:pt idx="24">
                  <c:v>-3.7878787759999999</c:v>
                </c:pt>
                <c:pt idx="25">
                  <c:v>-3.7373737249999999</c:v>
                </c:pt>
                <c:pt idx="26">
                  <c:v>-3.6868686739999998</c:v>
                </c:pt>
                <c:pt idx="27">
                  <c:v>-3.6363636230000003</c:v>
                </c:pt>
                <c:pt idx="28">
                  <c:v>-3.5858585720000002</c:v>
                </c:pt>
                <c:pt idx="29">
                  <c:v>-3.5353535210000002</c:v>
                </c:pt>
                <c:pt idx="30">
                  <c:v>-3.4848484700000002</c:v>
                </c:pt>
                <c:pt idx="31">
                  <c:v>-3.4343434190000002</c:v>
                </c:pt>
                <c:pt idx="32">
                  <c:v>-3.3838383680000002</c:v>
                </c:pt>
                <c:pt idx="33">
                  <c:v>-3.3333333170000001</c:v>
                </c:pt>
                <c:pt idx="34">
                  <c:v>-3.2828282660000001</c:v>
                </c:pt>
                <c:pt idx="35">
                  <c:v>-3.2323232150000001</c:v>
                </c:pt>
                <c:pt idx="36">
                  <c:v>-3.1818181640000001</c:v>
                </c:pt>
                <c:pt idx="37">
                  <c:v>-3.131313113</c:v>
                </c:pt>
                <c:pt idx="38">
                  <c:v>-3.080808062</c:v>
                </c:pt>
                <c:pt idx="39">
                  <c:v>-3.030303011</c:v>
                </c:pt>
                <c:pt idx="40">
                  <c:v>-2.97979796</c:v>
                </c:pt>
                <c:pt idx="41">
                  <c:v>-2.9292929089999999</c:v>
                </c:pt>
                <c:pt idx="42">
                  <c:v>-2.8787878579999999</c:v>
                </c:pt>
                <c:pt idx="43">
                  <c:v>-2.8282828069999999</c:v>
                </c:pt>
                <c:pt idx="44">
                  <c:v>-2.7777777559999999</c:v>
                </c:pt>
                <c:pt idx="45">
                  <c:v>-2.7272727049999999</c:v>
                </c:pt>
                <c:pt idx="46">
                  <c:v>-2.6767676539999998</c:v>
                </c:pt>
                <c:pt idx="47">
                  <c:v>-2.6262626029999998</c:v>
                </c:pt>
                <c:pt idx="48">
                  <c:v>-2.5757575519999998</c:v>
                </c:pt>
                <c:pt idx="49">
                  <c:v>-2.5252525009999998</c:v>
                </c:pt>
                <c:pt idx="50">
                  <c:v>-2.4747474499999997</c:v>
                </c:pt>
                <c:pt idx="51">
                  <c:v>-2.4242423989999997</c:v>
                </c:pt>
                <c:pt idx="52">
                  <c:v>-2.3737373479999997</c:v>
                </c:pt>
                <c:pt idx="53">
                  <c:v>-2.3232322969999997</c:v>
                </c:pt>
                <c:pt idx="54">
                  <c:v>-2.2727272460000001</c:v>
                </c:pt>
                <c:pt idx="55">
                  <c:v>-2.2222221950000001</c:v>
                </c:pt>
                <c:pt idx="56">
                  <c:v>-2.171717144</c:v>
                </c:pt>
                <c:pt idx="57">
                  <c:v>-2.121212093</c:v>
                </c:pt>
                <c:pt idx="58">
                  <c:v>-2.070707042</c:v>
                </c:pt>
                <c:pt idx="59">
                  <c:v>-2.020201991</c:v>
                </c:pt>
                <c:pt idx="60">
                  <c:v>-1.96969694</c:v>
                </c:pt>
                <c:pt idx="61">
                  <c:v>-1.9191918889999999</c:v>
                </c:pt>
                <c:pt idx="62">
                  <c:v>-1.8686868379999999</c:v>
                </c:pt>
                <c:pt idx="63">
                  <c:v>-1.8181817869999999</c:v>
                </c:pt>
                <c:pt idx="64">
                  <c:v>-1.7676767359999999</c:v>
                </c:pt>
                <c:pt idx="65">
                  <c:v>-1.7171716849999998</c:v>
                </c:pt>
                <c:pt idx="66">
                  <c:v>-1.6666666339999998</c:v>
                </c:pt>
                <c:pt idx="67">
                  <c:v>-1.6161615829999998</c:v>
                </c:pt>
                <c:pt idx="68">
                  <c:v>-1.5656565319999998</c:v>
                </c:pt>
                <c:pt idx="69">
                  <c:v>-1.5151514809999997</c:v>
                </c:pt>
                <c:pt idx="70">
                  <c:v>-1.4646464299999997</c:v>
                </c:pt>
                <c:pt idx="71">
                  <c:v>-1.4141413789999997</c:v>
                </c:pt>
                <c:pt idx="72">
                  <c:v>-1.3636363279999997</c:v>
                </c:pt>
                <c:pt idx="73">
                  <c:v>-1.3131312769999997</c:v>
                </c:pt>
                <c:pt idx="74">
                  <c:v>-1.2626262259999996</c:v>
                </c:pt>
                <c:pt idx="75">
                  <c:v>-1.2121211750000001</c:v>
                </c:pt>
                <c:pt idx="76">
                  <c:v>-1.161616124</c:v>
                </c:pt>
                <c:pt idx="77">
                  <c:v>-1.111111073</c:v>
                </c:pt>
                <c:pt idx="78">
                  <c:v>-1.060606022</c:v>
                </c:pt>
                <c:pt idx="79">
                  <c:v>-1.010100971</c:v>
                </c:pt>
                <c:pt idx="80">
                  <c:v>-0.95959591999999994</c:v>
                </c:pt>
                <c:pt idx="81">
                  <c:v>-0.90909086899999991</c:v>
                </c:pt>
                <c:pt idx="82">
                  <c:v>-0.85858581799999989</c:v>
                </c:pt>
                <c:pt idx="83">
                  <c:v>-0.80808076699999987</c:v>
                </c:pt>
                <c:pt idx="84">
                  <c:v>-0.75757571599999984</c:v>
                </c:pt>
                <c:pt idx="85">
                  <c:v>-0.70707066499999982</c:v>
                </c:pt>
                <c:pt idx="86">
                  <c:v>-0.6565656139999998</c:v>
                </c:pt>
                <c:pt idx="87">
                  <c:v>-0.60606056299999977</c:v>
                </c:pt>
                <c:pt idx="88">
                  <c:v>-0.55555551199999975</c:v>
                </c:pt>
                <c:pt idx="89">
                  <c:v>-0.50505046099999973</c:v>
                </c:pt>
                <c:pt idx="90">
                  <c:v>-0.45454540999999971</c:v>
                </c:pt>
                <c:pt idx="91">
                  <c:v>-0.40404035899999968</c:v>
                </c:pt>
                <c:pt idx="92">
                  <c:v>-0.35353530799999966</c:v>
                </c:pt>
                <c:pt idx="93">
                  <c:v>-0.30303025699999964</c:v>
                </c:pt>
                <c:pt idx="94">
                  <c:v>-0.25252520599999961</c:v>
                </c:pt>
                <c:pt idx="95">
                  <c:v>-0.20202015499999959</c:v>
                </c:pt>
                <c:pt idx="96">
                  <c:v>-0.15151510399999957</c:v>
                </c:pt>
                <c:pt idx="97">
                  <c:v>-0.10101005299999954</c:v>
                </c:pt>
                <c:pt idx="98">
                  <c:v>-5.0505001999999521E-2</c:v>
                </c:pt>
                <c:pt idx="99">
                  <c:v>4.90000005015645E-8</c:v>
                </c:pt>
                <c:pt idx="100">
                  <c:v>0</c:v>
                </c:pt>
                <c:pt idx="101">
                  <c:v>5.0505100000000525E-2</c:v>
                </c:pt>
                <c:pt idx="102">
                  <c:v>0.10101015100000055</c:v>
                </c:pt>
                <c:pt idx="103">
                  <c:v>0.15151520200000057</c:v>
                </c:pt>
                <c:pt idx="104">
                  <c:v>0.20202025300000059</c:v>
                </c:pt>
                <c:pt idx="105">
                  <c:v>0.25252530400000062</c:v>
                </c:pt>
                <c:pt idx="106">
                  <c:v>0.30303035500000064</c:v>
                </c:pt>
                <c:pt idx="107">
                  <c:v>0.35353540600000066</c:v>
                </c:pt>
                <c:pt idx="108">
                  <c:v>0.4040404569999998</c:v>
                </c:pt>
                <c:pt idx="109">
                  <c:v>0.45454550799999982</c:v>
                </c:pt>
                <c:pt idx="110">
                  <c:v>0.50505055899999984</c:v>
                </c:pt>
                <c:pt idx="111">
                  <c:v>0.55555560999999987</c:v>
                </c:pt>
                <c:pt idx="112">
                  <c:v>0.60606066099999989</c:v>
                </c:pt>
                <c:pt idx="113">
                  <c:v>0.65656571199999991</c:v>
                </c:pt>
                <c:pt idx="114">
                  <c:v>0.70707076299999994</c:v>
                </c:pt>
                <c:pt idx="115">
                  <c:v>0.75757581399999996</c:v>
                </c:pt>
                <c:pt idx="116">
                  <c:v>0.80808086499999998</c:v>
                </c:pt>
                <c:pt idx="117">
                  <c:v>0.858585916</c:v>
                </c:pt>
                <c:pt idx="118">
                  <c:v>0.90909096700000003</c:v>
                </c:pt>
                <c:pt idx="119">
                  <c:v>0.95959601800000005</c:v>
                </c:pt>
                <c:pt idx="120">
                  <c:v>1</c:v>
                </c:pt>
                <c:pt idx="121">
                  <c:v>1.0101010690000001</c:v>
                </c:pt>
                <c:pt idx="122">
                  <c:v>1.0606061200000001</c:v>
                </c:pt>
                <c:pt idx="123">
                  <c:v>1.1111111710000001</c:v>
                </c:pt>
                <c:pt idx="124">
                  <c:v>1.1616162220000001</c:v>
                </c:pt>
                <c:pt idx="125">
                  <c:v>1.2121212730000002</c:v>
                </c:pt>
                <c:pt idx="126">
                  <c:v>1.2626263240000002</c:v>
                </c:pt>
                <c:pt idx="127">
                  <c:v>1.3131313750000002</c:v>
                </c:pt>
                <c:pt idx="128">
                  <c:v>1.3636364260000002</c:v>
                </c:pt>
                <c:pt idx="129">
                  <c:v>1.4141414770000003</c:v>
                </c:pt>
                <c:pt idx="130">
                  <c:v>1.4646465280000003</c:v>
                </c:pt>
                <c:pt idx="131">
                  <c:v>1.5151515790000003</c:v>
                </c:pt>
                <c:pt idx="132">
                  <c:v>1.5656566300000003</c:v>
                </c:pt>
                <c:pt idx="133">
                  <c:v>1.6161616810000003</c:v>
                </c:pt>
                <c:pt idx="134">
                  <c:v>1.6666667320000004</c:v>
                </c:pt>
                <c:pt idx="135">
                  <c:v>1.7171717830000004</c:v>
                </c:pt>
                <c:pt idx="136">
                  <c:v>1.7676768340000004</c:v>
                </c:pt>
                <c:pt idx="137">
                  <c:v>1.8181818850000004</c:v>
                </c:pt>
                <c:pt idx="138">
                  <c:v>1.8686869360000005</c:v>
                </c:pt>
                <c:pt idx="139">
                  <c:v>1.9191919870000005</c:v>
                </c:pt>
                <c:pt idx="140">
                  <c:v>1.9696970380000005</c:v>
                </c:pt>
                <c:pt idx="141">
                  <c:v>2</c:v>
                </c:pt>
                <c:pt idx="142">
                  <c:v>2.0202020890000005</c:v>
                </c:pt>
                <c:pt idx="143">
                  <c:v>2.0707071400000006</c:v>
                </c:pt>
                <c:pt idx="144">
                  <c:v>2.1212121910000006</c:v>
                </c:pt>
                <c:pt idx="145">
                  <c:v>2.1717172420000006</c:v>
                </c:pt>
                <c:pt idx="146">
                  <c:v>2.2222222930000006</c:v>
                </c:pt>
                <c:pt idx="147">
                  <c:v>2.2727273440000006</c:v>
                </c:pt>
                <c:pt idx="148">
                  <c:v>2.3232323950000007</c:v>
                </c:pt>
                <c:pt idx="149">
                  <c:v>2.3737374460000007</c:v>
                </c:pt>
                <c:pt idx="150">
                  <c:v>2.4242424970000007</c:v>
                </c:pt>
                <c:pt idx="151">
                  <c:v>2.4747475480000007</c:v>
                </c:pt>
                <c:pt idx="152">
                  <c:v>2.5252525990000008</c:v>
                </c:pt>
                <c:pt idx="153">
                  <c:v>2.5757576499999999</c:v>
                </c:pt>
                <c:pt idx="154">
                  <c:v>2.6262627009999999</c:v>
                </c:pt>
                <c:pt idx="155">
                  <c:v>2.6767677519999999</c:v>
                </c:pt>
                <c:pt idx="156">
                  <c:v>2.727272803</c:v>
                </c:pt>
                <c:pt idx="157">
                  <c:v>2.777777854</c:v>
                </c:pt>
                <c:pt idx="158">
                  <c:v>2.828282905</c:v>
                </c:pt>
                <c:pt idx="159">
                  <c:v>2.878787956</c:v>
                </c:pt>
                <c:pt idx="160">
                  <c:v>2.9292930070000001</c:v>
                </c:pt>
                <c:pt idx="161">
                  <c:v>2.9797980580000001</c:v>
                </c:pt>
                <c:pt idx="162">
                  <c:v>3</c:v>
                </c:pt>
                <c:pt idx="163">
                  <c:v>3.0303031090000001</c:v>
                </c:pt>
                <c:pt idx="164">
                  <c:v>3.0808081600000001</c:v>
                </c:pt>
                <c:pt idx="165">
                  <c:v>3.1313132110000002</c:v>
                </c:pt>
                <c:pt idx="166">
                  <c:v>3.1818182620000002</c:v>
                </c:pt>
                <c:pt idx="167">
                  <c:v>3.2323233130000002</c:v>
                </c:pt>
                <c:pt idx="168">
                  <c:v>3.2828283640000002</c:v>
                </c:pt>
                <c:pt idx="169">
                  <c:v>3.3333334150000002</c:v>
                </c:pt>
                <c:pt idx="170">
                  <c:v>3.3838384660000003</c:v>
                </c:pt>
                <c:pt idx="171">
                  <c:v>3.4343435170000003</c:v>
                </c:pt>
                <c:pt idx="172">
                  <c:v>3.4848485680000003</c:v>
                </c:pt>
                <c:pt idx="173">
                  <c:v>3.5353536190000003</c:v>
                </c:pt>
                <c:pt idx="174">
                  <c:v>3.5858586700000004</c:v>
                </c:pt>
                <c:pt idx="175">
                  <c:v>3.6363637210000004</c:v>
                </c:pt>
                <c:pt idx="176">
                  <c:v>3.6868687720000004</c:v>
                </c:pt>
                <c:pt idx="177">
                  <c:v>3.7373738230000004</c:v>
                </c:pt>
                <c:pt idx="178">
                  <c:v>3.7878788740000005</c:v>
                </c:pt>
                <c:pt idx="179">
                  <c:v>3.8383839250000005</c:v>
                </c:pt>
                <c:pt idx="180">
                  <c:v>3.8888889760000005</c:v>
                </c:pt>
                <c:pt idx="181">
                  <c:v>3.9393940270000005</c:v>
                </c:pt>
                <c:pt idx="182">
                  <c:v>3.9898990780000005</c:v>
                </c:pt>
                <c:pt idx="183">
                  <c:v>4</c:v>
                </c:pt>
                <c:pt idx="184">
                  <c:v>4.0404041290000006</c:v>
                </c:pt>
                <c:pt idx="185">
                  <c:v>4.0909091800000006</c:v>
                </c:pt>
                <c:pt idx="186">
                  <c:v>4.1414142310000006</c:v>
                </c:pt>
                <c:pt idx="187">
                  <c:v>4.1919192820000006</c:v>
                </c:pt>
                <c:pt idx="188">
                  <c:v>4.2424243330000007</c:v>
                </c:pt>
                <c:pt idx="189">
                  <c:v>4.2929293840000007</c:v>
                </c:pt>
                <c:pt idx="190">
                  <c:v>4.3434344350000007</c:v>
                </c:pt>
                <c:pt idx="191">
                  <c:v>4.3939394860000007</c:v>
                </c:pt>
                <c:pt idx="192">
                  <c:v>4.4444445370000008</c:v>
                </c:pt>
                <c:pt idx="193">
                  <c:v>4.4949495880000008</c:v>
                </c:pt>
                <c:pt idx="194">
                  <c:v>4.5454546390000008</c:v>
                </c:pt>
                <c:pt idx="195">
                  <c:v>4.5959596900000008</c:v>
                </c:pt>
                <c:pt idx="196">
                  <c:v>4.6464647410000008</c:v>
                </c:pt>
                <c:pt idx="197">
                  <c:v>4.6969697920000009</c:v>
                </c:pt>
                <c:pt idx="198">
                  <c:v>4.7474748430000009</c:v>
                </c:pt>
                <c:pt idx="199">
                  <c:v>4.7979798940000009</c:v>
                </c:pt>
                <c:pt idx="200">
                  <c:v>4.8484849450000009</c:v>
                </c:pt>
                <c:pt idx="201">
                  <c:v>4.898989996000001</c:v>
                </c:pt>
                <c:pt idx="202">
                  <c:v>5</c:v>
                </c:pt>
              </c:numCache>
            </c:numRef>
          </c:xVal>
          <c:yVal>
            <c:numRef>
              <c:f>'simple- graph'!$AF$2:$AF$204</c:f>
              <c:numCache>
                <c:formatCode>General</c:formatCode>
                <c:ptCount val="203"/>
                <c:pt idx="100">
                  <c:v>0</c:v>
                </c:pt>
                <c:pt idx="120">
                  <c:v>33.33</c:v>
                </c:pt>
                <c:pt idx="141">
                  <c:v>58.33</c:v>
                </c:pt>
                <c:pt idx="162">
                  <c:v>66.67</c:v>
                </c:pt>
                <c:pt idx="183">
                  <c:v>100</c:v>
                </c:pt>
                <c:pt idx="202">
                  <c:v>100</c:v>
                </c:pt>
              </c:numCache>
            </c:numRef>
          </c:yVal>
          <c:smooth val="0"/>
        </c:ser>
        <c:ser>
          <c:idx val="31"/>
          <c:order val="31"/>
          <c:tx>
            <c:strRef>
              <c:f>'simple- graph'!$AG$1</c:f>
              <c:strCache>
                <c:ptCount val="1"/>
                <c:pt idx="0">
                  <c:v>lg E</c:v>
                </c:pt>
              </c:strCache>
            </c:strRef>
          </c:tx>
          <c:spPr>
            <a:ln w="28575">
              <a:noFill/>
            </a:ln>
          </c:spPr>
          <c:marker>
            <c:symbol val="star"/>
            <c:size val="5"/>
            <c:spPr>
              <a:noFill/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'simple- graph'!$A$2:$A$204</c:f>
              <c:numCache>
                <c:formatCode>General</c:formatCode>
                <c:ptCount val="203"/>
                <c:pt idx="0">
                  <c:v>-5</c:v>
                </c:pt>
                <c:pt idx="1">
                  <c:v>-4.949494949</c:v>
                </c:pt>
                <c:pt idx="2">
                  <c:v>-4.898989898</c:v>
                </c:pt>
                <c:pt idx="3">
                  <c:v>-4.8484848469999999</c:v>
                </c:pt>
                <c:pt idx="4">
                  <c:v>-4.7979797959999999</c:v>
                </c:pt>
                <c:pt idx="5">
                  <c:v>-4.7474747449999999</c:v>
                </c:pt>
                <c:pt idx="6">
                  <c:v>-4.6969696939999999</c:v>
                </c:pt>
                <c:pt idx="7">
                  <c:v>-4.6464646429999998</c:v>
                </c:pt>
                <c:pt idx="8">
                  <c:v>-4.5959595919999998</c:v>
                </c:pt>
                <c:pt idx="9">
                  <c:v>-4.5454545409999998</c:v>
                </c:pt>
                <c:pt idx="10">
                  <c:v>-4.4949494899999998</c:v>
                </c:pt>
                <c:pt idx="11">
                  <c:v>-4.4444444389999997</c:v>
                </c:pt>
                <c:pt idx="12">
                  <c:v>-4.3939393879999997</c:v>
                </c:pt>
                <c:pt idx="13">
                  <c:v>-4.3434343369999997</c:v>
                </c:pt>
                <c:pt idx="14">
                  <c:v>-4.2929292859999997</c:v>
                </c:pt>
                <c:pt idx="15">
                  <c:v>-4.2424242349999997</c:v>
                </c:pt>
                <c:pt idx="16">
                  <c:v>-4.1919191839999996</c:v>
                </c:pt>
                <c:pt idx="17">
                  <c:v>-4.1414141329999996</c:v>
                </c:pt>
                <c:pt idx="18">
                  <c:v>-4.0909090819999996</c:v>
                </c:pt>
                <c:pt idx="19">
                  <c:v>-4.0404040309999996</c:v>
                </c:pt>
                <c:pt idx="20">
                  <c:v>-3.98989898</c:v>
                </c:pt>
                <c:pt idx="21">
                  <c:v>-3.939393929</c:v>
                </c:pt>
                <c:pt idx="22">
                  <c:v>-3.8888888779999999</c:v>
                </c:pt>
                <c:pt idx="23">
                  <c:v>-3.8383838269999999</c:v>
                </c:pt>
                <c:pt idx="24">
                  <c:v>-3.7878787759999999</c:v>
                </c:pt>
                <c:pt idx="25">
                  <c:v>-3.7373737249999999</c:v>
                </c:pt>
                <c:pt idx="26">
                  <c:v>-3.6868686739999998</c:v>
                </c:pt>
                <c:pt idx="27">
                  <c:v>-3.6363636230000003</c:v>
                </c:pt>
                <c:pt idx="28">
                  <c:v>-3.5858585720000002</c:v>
                </c:pt>
                <c:pt idx="29">
                  <c:v>-3.5353535210000002</c:v>
                </c:pt>
                <c:pt idx="30">
                  <c:v>-3.4848484700000002</c:v>
                </c:pt>
                <c:pt idx="31">
                  <c:v>-3.4343434190000002</c:v>
                </c:pt>
                <c:pt idx="32">
                  <c:v>-3.3838383680000002</c:v>
                </c:pt>
                <c:pt idx="33">
                  <c:v>-3.3333333170000001</c:v>
                </c:pt>
                <c:pt idx="34">
                  <c:v>-3.2828282660000001</c:v>
                </c:pt>
                <c:pt idx="35">
                  <c:v>-3.2323232150000001</c:v>
                </c:pt>
                <c:pt idx="36">
                  <c:v>-3.1818181640000001</c:v>
                </c:pt>
                <c:pt idx="37">
                  <c:v>-3.131313113</c:v>
                </c:pt>
                <c:pt idx="38">
                  <c:v>-3.080808062</c:v>
                </c:pt>
                <c:pt idx="39">
                  <c:v>-3.030303011</c:v>
                </c:pt>
                <c:pt idx="40">
                  <c:v>-2.97979796</c:v>
                </c:pt>
                <c:pt idx="41">
                  <c:v>-2.9292929089999999</c:v>
                </c:pt>
                <c:pt idx="42">
                  <c:v>-2.8787878579999999</c:v>
                </c:pt>
                <c:pt idx="43">
                  <c:v>-2.8282828069999999</c:v>
                </c:pt>
                <c:pt idx="44">
                  <c:v>-2.7777777559999999</c:v>
                </c:pt>
                <c:pt idx="45">
                  <c:v>-2.7272727049999999</c:v>
                </c:pt>
                <c:pt idx="46">
                  <c:v>-2.6767676539999998</c:v>
                </c:pt>
                <c:pt idx="47">
                  <c:v>-2.6262626029999998</c:v>
                </c:pt>
                <c:pt idx="48">
                  <c:v>-2.5757575519999998</c:v>
                </c:pt>
                <c:pt idx="49">
                  <c:v>-2.5252525009999998</c:v>
                </c:pt>
                <c:pt idx="50">
                  <c:v>-2.4747474499999997</c:v>
                </c:pt>
                <c:pt idx="51">
                  <c:v>-2.4242423989999997</c:v>
                </c:pt>
                <c:pt idx="52">
                  <c:v>-2.3737373479999997</c:v>
                </c:pt>
                <c:pt idx="53">
                  <c:v>-2.3232322969999997</c:v>
                </c:pt>
                <c:pt idx="54">
                  <c:v>-2.2727272460000001</c:v>
                </c:pt>
                <c:pt idx="55">
                  <c:v>-2.2222221950000001</c:v>
                </c:pt>
                <c:pt idx="56">
                  <c:v>-2.171717144</c:v>
                </c:pt>
                <c:pt idx="57">
                  <c:v>-2.121212093</c:v>
                </c:pt>
                <c:pt idx="58">
                  <c:v>-2.070707042</c:v>
                </c:pt>
                <c:pt idx="59">
                  <c:v>-2.020201991</c:v>
                </c:pt>
                <c:pt idx="60">
                  <c:v>-1.96969694</c:v>
                </c:pt>
                <c:pt idx="61">
                  <c:v>-1.9191918889999999</c:v>
                </c:pt>
                <c:pt idx="62">
                  <c:v>-1.8686868379999999</c:v>
                </c:pt>
                <c:pt idx="63">
                  <c:v>-1.8181817869999999</c:v>
                </c:pt>
                <c:pt idx="64">
                  <c:v>-1.7676767359999999</c:v>
                </c:pt>
                <c:pt idx="65">
                  <c:v>-1.7171716849999998</c:v>
                </c:pt>
                <c:pt idx="66">
                  <c:v>-1.6666666339999998</c:v>
                </c:pt>
                <c:pt idx="67">
                  <c:v>-1.6161615829999998</c:v>
                </c:pt>
                <c:pt idx="68">
                  <c:v>-1.5656565319999998</c:v>
                </c:pt>
                <c:pt idx="69">
                  <c:v>-1.5151514809999997</c:v>
                </c:pt>
                <c:pt idx="70">
                  <c:v>-1.4646464299999997</c:v>
                </c:pt>
                <c:pt idx="71">
                  <c:v>-1.4141413789999997</c:v>
                </c:pt>
                <c:pt idx="72">
                  <c:v>-1.3636363279999997</c:v>
                </c:pt>
                <c:pt idx="73">
                  <c:v>-1.3131312769999997</c:v>
                </c:pt>
                <c:pt idx="74">
                  <c:v>-1.2626262259999996</c:v>
                </c:pt>
                <c:pt idx="75">
                  <c:v>-1.2121211750000001</c:v>
                </c:pt>
                <c:pt idx="76">
                  <c:v>-1.161616124</c:v>
                </c:pt>
                <c:pt idx="77">
                  <c:v>-1.111111073</c:v>
                </c:pt>
                <c:pt idx="78">
                  <c:v>-1.060606022</c:v>
                </c:pt>
                <c:pt idx="79">
                  <c:v>-1.010100971</c:v>
                </c:pt>
                <c:pt idx="80">
                  <c:v>-0.95959591999999994</c:v>
                </c:pt>
                <c:pt idx="81">
                  <c:v>-0.90909086899999991</c:v>
                </c:pt>
                <c:pt idx="82">
                  <c:v>-0.85858581799999989</c:v>
                </c:pt>
                <c:pt idx="83">
                  <c:v>-0.80808076699999987</c:v>
                </c:pt>
                <c:pt idx="84">
                  <c:v>-0.75757571599999984</c:v>
                </c:pt>
                <c:pt idx="85">
                  <c:v>-0.70707066499999982</c:v>
                </c:pt>
                <c:pt idx="86">
                  <c:v>-0.6565656139999998</c:v>
                </c:pt>
                <c:pt idx="87">
                  <c:v>-0.60606056299999977</c:v>
                </c:pt>
                <c:pt idx="88">
                  <c:v>-0.55555551199999975</c:v>
                </c:pt>
                <c:pt idx="89">
                  <c:v>-0.50505046099999973</c:v>
                </c:pt>
                <c:pt idx="90">
                  <c:v>-0.45454540999999971</c:v>
                </c:pt>
                <c:pt idx="91">
                  <c:v>-0.40404035899999968</c:v>
                </c:pt>
                <c:pt idx="92">
                  <c:v>-0.35353530799999966</c:v>
                </c:pt>
                <c:pt idx="93">
                  <c:v>-0.30303025699999964</c:v>
                </c:pt>
                <c:pt idx="94">
                  <c:v>-0.25252520599999961</c:v>
                </c:pt>
                <c:pt idx="95">
                  <c:v>-0.20202015499999959</c:v>
                </c:pt>
                <c:pt idx="96">
                  <c:v>-0.15151510399999957</c:v>
                </c:pt>
                <c:pt idx="97">
                  <c:v>-0.10101005299999954</c:v>
                </c:pt>
                <c:pt idx="98">
                  <c:v>-5.0505001999999521E-2</c:v>
                </c:pt>
                <c:pt idx="99">
                  <c:v>4.90000005015645E-8</c:v>
                </c:pt>
                <c:pt idx="100">
                  <c:v>0</c:v>
                </c:pt>
                <c:pt idx="101">
                  <c:v>5.0505100000000525E-2</c:v>
                </c:pt>
                <c:pt idx="102">
                  <c:v>0.10101015100000055</c:v>
                </c:pt>
                <c:pt idx="103">
                  <c:v>0.15151520200000057</c:v>
                </c:pt>
                <c:pt idx="104">
                  <c:v>0.20202025300000059</c:v>
                </c:pt>
                <c:pt idx="105">
                  <c:v>0.25252530400000062</c:v>
                </c:pt>
                <c:pt idx="106">
                  <c:v>0.30303035500000064</c:v>
                </c:pt>
                <c:pt idx="107">
                  <c:v>0.35353540600000066</c:v>
                </c:pt>
                <c:pt idx="108">
                  <c:v>0.4040404569999998</c:v>
                </c:pt>
                <c:pt idx="109">
                  <c:v>0.45454550799999982</c:v>
                </c:pt>
                <c:pt idx="110">
                  <c:v>0.50505055899999984</c:v>
                </c:pt>
                <c:pt idx="111">
                  <c:v>0.55555560999999987</c:v>
                </c:pt>
                <c:pt idx="112">
                  <c:v>0.60606066099999989</c:v>
                </c:pt>
                <c:pt idx="113">
                  <c:v>0.65656571199999991</c:v>
                </c:pt>
                <c:pt idx="114">
                  <c:v>0.70707076299999994</c:v>
                </c:pt>
                <c:pt idx="115">
                  <c:v>0.75757581399999996</c:v>
                </c:pt>
                <c:pt idx="116">
                  <c:v>0.80808086499999998</c:v>
                </c:pt>
                <c:pt idx="117">
                  <c:v>0.858585916</c:v>
                </c:pt>
                <c:pt idx="118">
                  <c:v>0.90909096700000003</c:v>
                </c:pt>
                <c:pt idx="119">
                  <c:v>0.95959601800000005</c:v>
                </c:pt>
                <c:pt idx="120">
                  <c:v>1</c:v>
                </c:pt>
                <c:pt idx="121">
                  <c:v>1.0101010690000001</c:v>
                </c:pt>
                <c:pt idx="122">
                  <c:v>1.0606061200000001</c:v>
                </c:pt>
                <c:pt idx="123">
                  <c:v>1.1111111710000001</c:v>
                </c:pt>
                <c:pt idx="124">
                  <c:v>1.1616162220000001</c:v>
                </c:pt>
                <c:pt idx="125">
                  <c:v>1.2121212730000002</c:v>
                </c:pt>
                <c:pt idx="126">
                  <c:v>1.2626263240000002</c:v>
                </c:pt>
                <c:pt idx="127">
                  <c:v>1.3131313750000002</c:v>
                </c:pt>
                <c:pt idx="128">
                  <c:v>1.3636364260000002</c:v>
                </c:pt>
                <c:pt idx="129">
                  <c:v>1.4141414770000003</c:v>
                </c:pt>
                <c:pt idx="130">
                  <c:v>1.4646465280000003</c:v>
                </c:pt>
                <c:pt idx="131">
                  <c:v>1.5151515790000003</c:v>
                </c:pt>
                <c:pt idx="132">
                  <c:v>1.5656566300000003</c:v>
                </c:pt>
                <c:pt idx="133">
                  <c:v>1.6161616810000003</c:v>
                </c:pt>
                <c:pt idx="134">
                  <c:v>1.6666667320000004</c:v>
                </c:pt>
                <c:pt idx="135">
                  <c:v>1.7171717830000004</c:v>
                </c:pt>
                <c:pt idx="136">
                  <c:v>1.7676768340000004</c:v>
                </c:pt>
                <c:pt idx="137">
                  <c:v>1.8181818850000004</c:v>
                </c:pt>
                <c:pt idx="138">
                  <c:v>1.8686869360000005</c:v>
                </c:pt>
                <c:pt idx="139">
                  <c:v>1.9191919870000005</c:v>
                </c:pt>
                <c:pt idx="140">
                  <c:v>1.9696970380000005</c:v>
                </c:pt>
                <c:pt idx="141">
                  <c:v>2</c:v>
                </c:pt>
                <c:pt idx="142">
                  <c:v>2.0202020890000005</c:v>
                </c:pt>
                <c:pt idx="143">
                  <c:v>2.0707071400000006</c:v>
                </c:pt>
                <c:pt idx="144">
                  <c:v>2.1212121910000006</c:v>
                </c:pt>
                <c:pt idx="145">
                  <c:v>2.1717172420000006</c:v>
                </c:pt>
                <c:pt idx="146">
                  <c:v>2.2222222930000006</c:v>
                </c:pt>
                <c:pt idx="147">
                  <c:v>2.2727273440000006</c:v>
                </c:pt>
                <c:pt idx="148">
                  <c:v>2.3232323950000007</c:v>
                </c:pt>
                <c:pt idx="149">
                  <c:v>2.3737374460000007</c:v>
                </c:pt>
                <c:pt idx="150">
                  <c:v>2.4242424970000007</c:v>
                </c:pt>
                <c:pt idx="151">
                  <c:v>2.4747475480000007</c:v>
                </c:pt>
                <c:pt idx="152">
                  <c:v>2.5252525990000008</c:v>
                </c:pt>
                <c:pt idx="153">
                  <c:v>2.5757576499999999</c:v>
                </c:pt>
                <c:pt idx="154">
                  <c:v>2.6262627009999999</c:v>
                </c:pt>
                <c:pt idx="155">
                  <c:v>2.6767677519999999</c:v>
                </c:pt>
                <c:pt idx="156">
                  <c:v>2.727272803</c:v>
                </c:pt>
                <c:pt idx="157">
                  <c:v>2.777777854</c:v>
                </c:pt>
                <c:pt idx="158">
                  <c:v>2.828282905</c:v>
                </c:pt>
                <c:pt idx="159">
                  <c:v>2.878787956</c:v>
                </c:pt>
                <c:pt idx="160">
                  <c:v>2.9292930070000001</c:v>
                </c:pt>
                <c:pt idx="161">
                  <c:v>2.9797980580000001</c:v>
                </c:pt>
                <c:pt idx="162">
                  <c:v>3</c:v>
                </c:pt>
                <c:pt idx="163">
                  <c:v>3.0303031090000001</c:v>
                </c:pt>
                <c:pt idx="164">
                  <c:v>3.0808081600000001</c:v>
                </c:pt>
                <c:pt idx="165">
                  <c:v>3.1313132110000002</c:v>
                </c:pt>
                <c:pt idx="166">
                  <c:v>3.1818182620000002</c:v>
                </c:pt>
                <c:pt idx="167">
                  <c:v>3.2323233130000002</c:v>
                </c:pt>
                <c:pt idx="168">
                  <c:v>3.2828283640000002</c:v>
                </c:pt>
                <c:pt idx="169">
                  <c:v>3.3333334150000002</c:v>
                </c:pt>
                <c:pt idx="170">
                  <c:v>3.3838384660000003</c:v>
                </c:pt>
                <c:pt idx="171">
                  <c:v>3.4343435170000003</c:v>
                </c:pt>
                <c:pt idx="172">
                  <c:v>3.4848485680000003</c:v>
                </c:pt>
                <c:pt idx="173">
                  <c:v>3.5353536190000003</c:v>
                </c:pt>
                <c:pt idx="174">
                  <c:v>3.5858586700000004</c:v>
                </c:pt>
                <c:pt idx="175">
                  <c:v>3.6363637210000004</c:v>
                </c:pt>
                <c:pt idx="176">
                  <c:v>3.6868687720000004</c:v>
                </c:pt>
                <c:pt idx="177">
                  <c:v>3.7373738230000004</c:v>
                </c:pt>
                <c:pt idx="178">
                  <c:v>3.7878788740000005</c:v>
                </c:pt>
                <c:pt idx="179">
                  <c:v>3.8383839250000005</c:v>
                </c:pt>
                <c:pt idx="180">
                  <c:v>3.8888889760000005</c:v>
                </c:pt>
                <c:pt idx="181">
                  <c:v>3.9393940270000005</c:v>
                </c:pt>
                <c:pt idx="182">
                  <c:v>3.9898990780000005</c:v>
                </c:pt>
                <c:pt idx="183">
                  <c:v>4</c:v>
                </c:pt>
                <c:pt idx="184">
                  <c:v>4.0404041290000006</c:v>
                </c:pt>
                <c:pt idx="185">
                  <c:v>4.0909091800000006</c:v>
                </c:pt>
                <c:pt idx="186">
                  <c:v>4.1414142310000006</c:v>
                </c:pt>
                <c:pt idx="187">
                  <c:v>4.1919192820000006</c:v>
                </c:pt>
                <c:pt idx="188">
                  <c:v>4.2424243330000007</c:v>
                </c:pt>
                <c:pt idx="189">
                  <c:v>4.2929293840000007</c:v>
                </c:pt>
                <c:pt idx="190">
                  <c:v>4.3434344350000007</c:v>
                </c:pt>
                <c:pt idx="191">
                  <c:v>4.3939394860000007</c:v>
                </c:pt>
                <c:pt idx="192">
                  <c:v>4.4444445370000008</c:v>
                </c:pt>
                <c:pt idx="193">
                  <c:v>4.4949495880000008</c:v>
                </c:pt>
                <c:pt idx="194">
                  <c:v>4.5454546390000008</c:v>
                </c:pt>
                <c:pt idx="195">
                  <c:v>4.5959596900000008</c:v>
                </c:pt>
                <c:pt idx="196">
                  <c:v>4.6464647410000008</c:v>
                </c:pt>
                <c:pt idx="197">
                  <c:v>4.6969697920000009</c:v>
                </c:pt>
                <c:pt idx="198">
                  <c:v>4.7474748430000009</c:v>
                </c:pt>
                <c:pt idx="199">
                  <c:v>4.7979798940000009</c:v>
                </c:pt>
                <c:pt idx="200">
                  <c:v>4.8484849450000009</c:v>
                </c:pt>
                <c:pt idx="201">
                  <c:v>4.898989996000001</c:v>
                </c:pt>
                <c:pt idx="202">
                  <c:v>5</c:v>
                </c:pt>
              </c:numCache>
            </c:numRef>
          </c:xVal>
          <c:yVal>
            <c:numRef>
              <c:f>'simple- graph'!$AG$2:$AG$204</c:f>
              <c:numCache>
                <c:formatCode>General</c:formatCode>
                <c:ptCount val="203"/>
                <c:pt idx="100">
                  <c:v>16.670000000000002</c:v>
                </c:pt>
                <c:pt idx="120">
                  <c:v>33.33</c:v>
                </c:pt>
                <c:pt idx="141">
                  <c:v>25</c:v>
                </c:pt>
                <c:pt idx="162">
                  <c:v>41.67</c:v>
                </c:pt>
                <c:pt idx="183">
                  <c:v>91.67</c:v>
                </c:pt>
                <c:pt idx="202">
                  <c:v>100</c:v>
                </c:pt>
              </c:numCache>
            </c:numRef>
          </c:yVal>
          <c:smooth val="0"/>
        </c:ser>
        <c:ser>
          <c:idx val="32"/>
          <c:order val="32"/>
          <c:tx>
            <c:strRef>
              <c:f>'simple- graph'!$AH$1</c:f>
              <c:strCache>
                <c:ptCount val="1"/>
                <c:pt idx="0">
                  <c:v>lm E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FFFFFF"/>
              </a:solidFill>
              <a:ln>
                <a:solidFill>
                  <a:srgbClr val="FFFFFF"/>
                </a:solidFill>
                <a:prstDash val="solid"/>
              </a:ln>
            </c:spPr>
          </c:marker>
          <c:xVal>
            <c:numRef>
              <c:f>'simple- graph'!$A$2:$A$204</c:f>
              <c:numCache>
                <c:formatCode>General</c:formatCode>
                <c:ptCount val="203"/>
                <c:pt idx="0">
                  <c:v>-5</c:v>
                </c:pt>
                <c:pt idx="1">
                  <c:v>-4.949494949</c:v>
                </c:pt>
                <c:pt idx="2">
                  <c:v>-4.898989898</c:v>
                </c:pt>
                <c:pt idx="3">
                  <c:v>-4.8484848469999999</c:v>
                </c:pt>
                <c:pt idx="4">
                  <c:v>-4.7979797959999999</c:v>
                </c:pt>
                <c:pt idx="5">
                  <c:v>-4.7474747449999999</c:v>
                </c:pt>
                <c:pt idx="6">
                  <c:v>-4.6969696939999999</c:v>
                </c:pt>
                <c:pt idx="7">
                  <c:v>-4.6464646429999998</c:v>
                </c:pt>
                <c:pt idx="8">
                  <c:v>-4.5959595919999998</c:v>
                </c:pt>
                <c:pt idx="9">
                  <c:v>-4.5454545409999998</c:v>
                </c:pt>
                <c:pt idx="10">
                  <c:v>-4.4949494899999998</c:v>
                </c:pt>
                <c:pt idx="11">
                  <c:v>-4.4444444389999997</c:v>
                </c:pt>
                <c:pt idx="12">
                  <c:v>-4.3939393879999997</c:v>
                </c:pt>
                <c:pt idx="13">
                  <c:v>-4.3434343369999997</c:v>
                </c:pt>
                <c:pt idx="14">
                  <c:v>-4.2929292859999997</c:v>
                </c:pt>
                <c:pt idx="15">
                  <c:v>-4.2424242349999997</c:v>
                </c:pt>
                <c:pt idx="16">
                  <c:v>-4.1919191839999996</c:v>
                </c:pt>
                <c:pt idx="17">
                  <c:v>-4.1414141329999996</c:v>
                </c:pt>
                <c:pt idx="18">
                  <c:v>-4.0909090819999996</c:v>
                </c:pt>
                <c:pt idx="19">
                  <c:v>-4.0404040309999996</c:v>
                </c:pt>
                <c:pt idx="20">
                  <c:v>-3.98989898</c:v>
                </c:pt>
                <c:pt idx="21">
                  <c:v>-3.939393929</c:v>
                </c:pt>
                <c:pt idx="22">
                  <c:v>-3.8888888779999999</c:v>
                </c:pt>
                <c:pt idx="23">
                  <c:v>-3.8383838269999999</c:v>
                </c:pt>
                <c:pt idx="24">
                  <c:v>-3.7878787759999999</c:v>
                </c:pt>
                <c:pt idx="25">
                  <c:v>-3.7373737249999999</c:v>
                </c:pt>
                <c:pt idx="26">
                  <c:v>-3.6868686739999998</c:v>
                </c:pt>
                <c:pt idx="27">
                  <c:v>-3.6363636230000003</c:v>
                </c:pt>
                <c:pt idx="28">
                  <c:v>-3.5858585720000002</c:v>
                </c:pt>
                <c:pt idx="29">
                  <c:v>-3.5353535210000002</c:v>
                </c:pt>
                <c:pt idx="30">
                  <c:v>-3.4848484700000002</c:v>
                </c:pt>
                <c:pt idx="31">
                  <c:v>-3.4343434190000002</c:v>
                </c:pt>
                <c:pt idx="32">
                  <c:v>-3.3838383680000002</c:v>
                </c:pt>
                <c:pt idx="33">
                  <c:v>-3.3333333170000001</c:v>
                </c:pt>
                <c:pt idx="34">
                  <c:v>-3.2828282660000001</c:v>
                </c:pt>
                <c:pt idx="35">
                  <c:v>-3.2323232150000001</c:v>
                </c:pt>
                <c:pt idx="36">
                  <c:v>-3.1818181640000001</c:v>
                </c:pt>
                <c:pt idx="37">
                  <c:v>-3.131313113</c:v>
                </c:pt>
                <c:pt idx="38">
                  <c:v>-3.080808062</c:v>
                </c:pt>
                <c:pt idx="39">
                  <c:v>-3.030303011</c:v>
                </c:pt>
                <c:pt idx="40">
                  <c:v>-2.97979796</c:v>
                </c:pt>
                <c:pt idx="41">
                  <c:v>-2.9292929089999999</c:v>
                </c:pt>
                <c:pt idx="42">
                  <c:v>-2.8787878579999999</c:v>
                </c:pt>
                <c:pt idx="43">
                  <c:v>-2.8282828069999999</c:v>
                </c:pt>
                <c:pt idx="44">
                  <c:v>-2.7777777559999999</c:v>
                </c:pt>
                <c:pt idx="45">
                  <c:v>-2.7272727049999999</c:v>
                </c:pt>
                <c:pt idx="46">
                  <c:v>-2.6767676539999998</c:v>
                </c:pt>
                <c:pt idx="47">
                  <c:v>-2.6262626029999998</c:v>
                </c:pt>
                <c:pt idx="48">
                  <c:v>-2.5757575519999998</c:v>
                </c:pt>
                <c:pt idx="49">
                  <c:v>-2.5252525009999998</c:v>
                </c:pt>
                <c:pt idx="50">
                  <c:v>-2.4747474499999997</c:v>
                </c:pt>
                <c:pt idx="51">
                  <c:v>-2.4242423989999997</c:v>
                </c:pt>
                <c:pt idx="52">
                  <c:v>-2.3737373479999997</c:v>
                </c:pt>
                <c:pt idx="53">
                  <c:v>-2.3232322969999997</c:v>
                </c:pt>
                <c:pt idx="54">
                  <c:v>-2.2727272460000001</c:v>
                </c:pt>
                <c:pt idx="55">
                  <c:v>-2.2222221950000001</c:v>
                </c:pt>
                <c:pt idx="56">
                  <c:v>-2.171717144</c:v>
                </c:pt>
                <c:pt idx="57">
                  <c:v>-2.121212093</c:v>
                </c:pt>
                <c:pt idx="58">
                  <c:v>-2.070707042</c:v>
                </c:pt>
                <c:pt idx="59">
                  <c:v>-2.020201991</c:v>
                </c:pt>
                <c:pt idx="60">
                  <c:v>-1.96969694</c:v>
                </c:pt>
                <c:pt idx="61">
                  <c:v>-1.9191918889999999</c:v>
                </c:pt>
                <c:pt idx="62">
                  <c:v>-1.8686868379999999</c:v>
                </c:pt>
                <c:pt idx="63">
                  <c:v>-1.8181817869999999</c:v>
                </c:pt>
                <c:pt idx="64">
                  <c:v>-1.7676767359999999</c:v>
                </c:pt>
                <c:pt idx="65">
                  <c:v>-1.7171716849999998</c:v>
                </c:pt>
                <c:pt idx="66">
                  <c:v>-1.6666666339999998</c:v>
                </c:pt>
                <c:pt idx="67">
                  <c:v>-1.6161615829999998</c:v>
                </c:pt>
                <c:pt idx="68">
                  <c:v>-1.5656565319999998</c:v>
                </c:pt>
                <c:pt idx="69">
                  <c:v>-1.5151514809999997</c:v>
                </c:pt>
                <c:pt idx="70">
                  <c:v>-1.4646464299999997</c:v>
                </c:pt>
                <c:pt idx="71">
                  <c:v>-1.4141413789999997</c:v>
                </c:pt>
                <c:pt idx="72">
                  <c:v>-1.3636363279999997</c:v>
                </c:pt>
                <c:pt idx="73">
                  <c:v>-1.3131312769999997</c:v>
                </c:pt>
                <c:pt idx="74">
                  <c:v>-1.2626262259999996</c:v>
                </c:pt>
                <c:pt idx="75">
                  <c:v>-1.2121211750000001</c:v>
                </c:pt>
                <c:pt idx="76">
                  <c:v>-1.161616124</c:v>
                </c:pt>
                <c:pt idx="77">
                  <c:v>-1.111111073</c:v>
                </c:pt>
                <c:pt idx="78">
                  <c:v>-1.060606022</c:v>
                </c:pt>
                <c:pt idx="79">
                  <c:v>-1.010100971</c:v>
                </c:pt>
                <c:pt idx="80">
                  <c:v>-0.95959591999999994</c:v>
                </c:pt>
                <c:pt idx="81">
                  <c:v>-0.90909086899999991</c:v>
                </c:pt>
                <c:pt idx="82">
                  <c:v>-0.85858581799999989</c:v>
                </c:pt>
                <c:pt idx="83">
                  <c:v>-0.80808076699999987</c:v>
                </c:pt>
                <c:pt idx="84">
                  <c:v>-0.75757571599999984</c:v>
                </c:pt>
                <c:pt idx="85">
                  <c:v>-0.70707066499999982</c:v>
                </c:pt>
                <c:pt idx="86">
                  <c:v>-0.6565656139999998</c:v>
                </c:pt>
                <c:pt idx="87">
                  <c:v>-0.60606056299999977</c:v>
                </c:pt>
                <c:pt idx="88">
                  <c:v>-0.55555551199999975</c:v>
                </c:pt>
                <c:pt idx="89">
                  <c:v>-0.50505046099999973</c:v>
                </c:pt>
                <c:pt idx="90">
                  <c:v>-0.45454540999999971</c:v>
                </c:pt>
                <c:pt idx="91">
                  <c:v>-0.40404035899999968</c:v>
                </c:pt>
                <c:pt idx="92">
                  <c:v>-0.35353530799999966</c:v>
                </c:pt>
                <c:pt idx="93">
                  <c:v>-0.30303025699999964</c:v>
                </c:pt>
                <c:pt idx="94">
                  <c:v>-0.25252520599999961</c:v>
                </c:pt>
                <c:pt idx="95">
                  <c:v>-0.20202015499999959</c:v>
                </c:pt>
                <c:pt idx="96">
                  <c:v>-0.15151510399999957</c:v>
                </c:pt>
                <c:pt idx="97">
                  <c:v>-0.10101005299999954</c:v>
                </c:pt>
                <c:pt idx="98">
                  <c:v>-5.0505001999999521E-2</c:v>
                </c:pt>
                <c:pt idx="99">
                  <c:v>4.90000005015645E-8</c:v>
                </c:pt>
                <c:pt idx="100">
                  <c:v>0</c:v>
                </c:pt>
                <c:pt idx="101">
                  <c:v>5.0505100000000525E-2</c:v>
                </c:pt>
                <c:pt idx="102">
                  <c:v>0.10101015100000055</c:v>
                </c:pt>
                <c:pt idx="103">
                  <c:v>0.15151520200000057</c:v>
                </c:pt>
                <c:pt idx="104">
                  <c:v>0.20202025300000059</c:v>
                </c:pt>
                <c:pt idx="105">
                  <c:v>0.25252530400000062</c:v>
                </c:pt>
                <c:pt idx="106">
                  <c:v>0.30303035500000064</c:v>
                </c:pt>
                <c:pt idx="107">
                  <c:v>0.35353540600000066</c:v>
                </c:pt>
                <c:pt idx="108">
                  <c:v>0.4040404569999998</c:v>
                </c:pt>
                <c:pt idx="109">
                  <c:v>0.45454550799999982</c:v>
                </c:pt>
                <c:pt idx="110">
                  <c:v>0.50505055899999984</c:v>
                </c:pt>
                <c:pt idx="111">
                  <c:v>0.55555560999999987</c:v>
                </c:pt>
                <c:pt idx="112">
                  <c:v>0.60606066099999989</c:v>
                </c:pt>
                <c:pt idx="113">
                  <c:v>0.65656571199999991</c:v>
                </c:pt>
                <c:pt idx="114">
                  <c:v>0.70707076299999994</c:v>
                </c:pt>
                <c:pt idx="115">
                  <c:v>0.75757581399999996</c:v>
                </c:pt>
                <c:pt idx="116">
                  <c:v>0.80808086499999998</c:v>
                </c:pt>
                <c:pt idx="117">
                  <c:v>0.858585916</c:v>
                </c:pt>
                <c:pt idx="118">
                  <c:v>0.90909096700000003</c:v>
                </c:pt>
                <c:pt idx="119">
                  <c:v>0.95959601800000005</c:v>
                </c:pt>
                <c:pt idx="120">
                  <c:v>1</c:v>
                </c:pt>
                <c:pt idx="121">
                  <c:v>1.0101010690000001</c:v>
                </c:pt>
                <c:pt idx="122">
                  <c:v>1.0606061200000001</c:v>
                </c:pt>
                <c:pt idx="123">
                  <c:v>1.1111111710000001</c:v>
                </c:pt>
                <c:pt idx="124">
                  <c:v>1.1616162220000001</c:v>
                </c:pt>
                <c:pt idx="125">
                  <c:v>1.2121212730000002</c:v>
                </c:pt>
                <c:pt idx="126">
                  <c:v>1.2626263240000002</c:v>
                </c:pt>
                <c:pt idx="127">
                  <c:v>1.3131313750000002</c:v>
                </c:pt>
                <c:pt idx="128">
                  <c:v>1.3636364260000002</c:v>
                </c:pt>
                <c:pt idx="129">
                  <c:v>1.4141414770000003</c:v>
                </c:pt>
                <c:pt idx="130">
                  <c:v>1.4646465280000003</c:v>
                </c:pt>
                <c:pt idx="131">
                  <c:v>1.5151515790000003</c:v>
                </c:pt>
                <c:pt idx="132">
                  <c:v>1.5656566300000003</c:v>
                </c:pt>
                <c:pt idx="133">
                  <c:v>1.6161616810000003</c:v>
                </c:pt>
                <c:pt idx="134">
                  <c:v>1.6666667320000004</c:v>
                </c:pt>
                <c:pt idx="135">
                  <c:v>1.7171717830000004</c:v>
                </c:pt>
                <c:pt idx="136">
                  <c:v>1.7676768340000004</c:v>
                </c:pt>
                <c:pt idx="137">
                  <c:v>1.8181818850000004</c:v>
                </c:pt>
                <c:pt idx="138">
                  <c:v>1.8686869360000005</c:v>
                </c:pt>
                <c:pt idx="139">
                  <c:v>1.9191919870000005</c:v>
                </c:pt>
                <c:pt idx="140">
                  <c:v>1.9696970380000005</c:v>
                </c:pt>
                <c:pt idx="141">
                  <c:v>2</c:v>
                </c:pt>
                <c:pt idx="142">
                  <c:v>2.0202020890000005</c:v>
                </c:pt>
                <c:pt idx="143">
                  <c:v>2.0707071400000006</c:v>
                </c:pt>
                <c:pt idx="144">
                  <c:v>2.1212121910000006</c:v>
                </c:pt>
                <c:pt idx="145">
                  <c:v>2.1717172420000006</c:v>
                </c:pt>
                <c:pt idx="146">
                  <c:v>2.2222222930000006</c:v>
                </c:pt>
                <c:pt idx="147">
                  <c:v>2.2727273440000006</c:v>
                </c:pt>
                <c:pt idx="148">
                  <c:v>2.3232323950000007</c:v>
                </c:pt>
                <c:pt idx="149">
                  <c:v>2.3737374460000007</c:v>
                </c:pt>
                <c:pt idx="150">
                  <c:v>2.4242424970000007</c:v>
                </c:pt>
                <c:pt idx="151">
                  <c:v>2.4747475480000007</c:v>
                </c:pt>
                <c:pt idx="152">
                  <c:v>2.5252525990000008</c:v>
                </c:pt>
                <c:pt idx="153">
                  <c:v>2.5757576499999999</c:v>
                </c:pt>
                <c:pt idx="154">
                  <c:v>2.6262627009999999</c:v>
                </c:pt>
                <c:pt idx="155">
                  <c:v>2.6767677519999999</c:v>
                </c:pt>
                <c:pt idx="156">
                  <c:v>2.727272803</c:v>
                </c:pt>
                <c:pt idx="157">
                  <c:v>2.777777854</c:v>
                </c:pt>
                <c:pt idx="158">
                  <c:v>2.828282905</c:v>
                </c:pt>
                <c:pt idx="159">
                  <c:v>2.878787956</c:v>
                </c:pt>
                <c:pt idx="160">
                  <c:v>2.9292930070000001</c:v>
                </c:pt>
                <c:pt idx="161">
                  <c:v>2.9797980580000001</c:v>
                </c:pt>
                <c:pt idx="162">
                  <c:v>3</c:v>
                </c:pt>
                <c:pt idx="163">
                  <c:v>3.0303031090000001</c:v>
                </c:pt>
                <c:pt idx="164">
                  <c:v>3.0808081600000001</c:v>
                </c:pt>
                <c:pt idx="165">
                  <c:v>3.1313132110000002</c:v>
                </c:pt>
                <c:pt idx="166">
                  <c:v>3.1818182620000002</c:v>
                </c:pt>
                <c:pt idx="167">
                  <c:v>3.2323233130000002</c:v>
                </c:pt>
                <c:pt idx="168">
                  <c:v>3.2828283640000002</c:v>
                </c:pt>
                <c:pt idx="169">
                  <c:v>3.3333334150000002</c:v>
                </c:pt>
                <c:pt idx="170">
                  <c:v>3.3838384660000003</c:v>
                </c:pt>
                <c:pt idx="171">
                  <c:v>3.4343435170000003</c:v>
                </c:pt>
                <c:pt idx="172">
                  <c:v>3.4848485680000003</c:v>
                </c:pt>
                <c:pt idx="173">
                  <c:v>3.5353536190000003</c:v>
                </c:pt>
                <c:pt idx="174">
                  <c:v>3.5858586700000004</c:v>
                </c:pt>
                <c:pt idx="175">
                  <c:v>3.6363637210000004</c:v>
                </c:pt>
                <c:pt idx="176">
                  <c:v>3.6868687720000004</c:v>
                </c:pt>
                <c:pt idx="177">
                  <c:v>3.7373738230000004</c:v>
                </c:pt>
                <c:pt idx="178">
                  <c:v>3.7878788740000005</c:v>
                </c:pt>
                <c:pt idx="179">
                  <c:v>3.8383839250000005</c:v>
                </c:pt>
                <c:pt idx="180">
                  <c:v>3.8888889760000005</c:v>
                </c:pt>
                <c:pt idx="181">
                  <c:v>3.9393940270000005</c:v>
                </c:pt>
                <c:pt idx="182">
                  <c:v>3.9898990780000005</c:v>
                </c:pt>
                <c:pt idx="183">
                  <c:v>4</c:v>
                </c:pt>
                <c:pt idx="184">
                  <c:v>4.0404041290000006</c:v>
                </c:pt>
                <c:pt idx="185">
                  <c:v>4.0909091800000006</c:v>
                </c:pt>
                <c:pt idx="186">
                  <c:v>4.1414142310000006</c:v>
                </c:pt>
                <c:pt idx="187">
                  <c:v>4.1919192820000006</c:v>
                </c:pt>
                <c:pt idx="188">
                  <c:v>4.2424243330000007</c:v>
                </c:pt>
                <c:pt idx="189">
                  <c:v>4.2929293840000007</c:v>
                </c:pt>
                <c:pt idx="190">
                  <c:v>4.3434344350000007</c:v>
                </c:pt>
                <c:pt idx="191">
                  <c:v>4.3939394860000007</c:v>
                </c:pt>
                <c:pt idx="192">
                  <c:v>4.4444445370000008</c:v>
                </c:pt>
                <c:pt idx="193">
                  <c:v>4.4949495880000008</c:v>
                </c:pt>
                <c:pt idx="194">
                  <c:v>4.5454546390000008</c:v>
                </c:pt>
                <c:pt idx="195">
                  <c:v>4.5959596900000008</c:v>
                </c:pt>
                <c:pt idx="196">
                  <c:v>4.6464647410000008</c:v>
                </c:pt>
                <c:pt idx="197">
                  <c:v>4.6969697920000009</c:v>
                </c:pt>
                <c:pt idx="198">
                  <c:v>4.7474748430000009</c:v>
                </c:pt>
                <c:pt idx="199">
                  <c:v>4.7979798940000009</c:v>
                </c:pt>
                <c:pt idx="200">
                  <c:v>4.8484849450000009</c:v>
                </c:pt>
                <c:pt idx="201">
                  <c:v>4.898989996000001</c:v>
                </c:pt>
                <c:pt idx="202">
                  <c:v>5</c:v>
                </c:pt>
              </c:numCache>
            </c:numRef>
          </c:xVal>
          <c:yVal>
            <c:numRef>
              <c:f>'simple- graph'!$AH$2:$AH$204</c:f>
              <c:numCache>
                <c:formatCode>General</c:formatCode>
                <c:ptCount val="203"/>
                <c:pt idx="100">
                  <c:v>0</c:v>
                </c:pt>
                <c:pt idx="120">
                  <c:v>0</c:v>
                </c:pt>
                <c:pt idx="141">
                  <c:v>8.33</c:v>
                </c:pt>
                <c:pt idx="162">
                  <c:v>16.670000000000002</c:v>
                </c:pt>
                <c:pt idx="183">
                  <c:v>66.67</c:v>
                </c:pt>
                <c:pt idx="202">
                  <c:v>75</c:v>
                </c:pt>
              </c:numCache>
            </c:numRef>
          </c:yVal>
          <c:smooth val="0"/>
        </c:ser>
        <c:ser>
          <c:idx val="33"/>
          <c:order val="33"/>
          <c:tx>
            <c:strRef>
              <c:f>'simple- graph'!$AI$1</c:f>
              <c:strCache>
                <c:ptCount val="1"/>
                <c:pt idx="0">
                  <c:v>mc E</c:v>
                </c:pt>
              </c:strCache>
            </c:strRef>
          </c:tx>
          <c:spPr>
            <a:ln w="28575">
              <a:noFill/>
            </a:ln>
          </c:spPr>
          <c:marker>
            <c:symbol val="plus"/>
            <c:size val="5"/>
            <c:spPr>
              <a:noFill/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'simple- graph'!$A$2:$A$204</c:f>
              <c:numCache>
                <c:formatCode>General</c:formatCode>
                <c:ptCount val="203"/>
                <c:pt idx="0">
                  <c:v>-5</c:v>
                </c:pt>
                <c:pt idx="1">
                  <c:v>-4.949494949</c:v>
                </c:pt>
                <c:pt idx="2">
                  <c:v>-4.898989898</c:v>
                </c:pt>
                <c:pt idx="3">
                  <c:v>-4.8484848469999999</c:v>
                </c:pt>
                <c:pt idx="4">
                  <c:v>-4.7979797959999999</c:v>
                </c:pt>
                <c:pt idx="5">
                  <c:v>-4.7474747449999999</c:v>
                </c:pt>
                <c:pt idx="6">
                  <c:v>-4.6969696939999999</c:v>
                </c:pt>
                <c:pt idx="7">
                  <c:v>-4.6464646429999998</c:v>
                </c:pt>
                <c:pt idx="8">
                  <c:v>-4.5959595919999998</c:v>
                </c:pt>
                <c:pt idx="9">
                  <c:v>-4.5454545409999998</c:v>
                </c:pt>
                <c:pt idx="10">
                  <c:v>-4.4949494899999998</c:v>
                </c:pt>
                <c:pt idx="11">
                  <c:v>-4.4444444389999997</c:v>
                </c:pt>
                <c:pt idx="12">
                  <c:v>-4.3939393879999997</c:v>
                </c:pt>
                <c:pt idx="13">
                  <c:v>-4.3434343369999997</c:v>
                </c:pt>
                <c:pt idx="14">
                  <c:v>-4.2929292859999997</c:v>
                </c:pt>
                <c:pt idx="15">
                  <c:v>-4.2424242349999997</c:v>
                </c:pt>
                <c:pt idx="16">
                  <c:v>-4.1919191839999996</c:v>
                </c:pt>
                <c:pt idx="17">
                  <c:v>-4.1414141329999996</c:v>
                </c:pt>
                <c:pt idx="18">
                  <c:v>-4.0909090819999996</c:v>
                </c:pt>
                <c:pt idx="19">
                  <c:v>-4.0404040309999996</c:v>
                </c:pt>
                <c:pt idx="20">
                  <c:v>-3.98989898</c:v>
                </c:pt>
                <c:pt idx="21">
                  <c:v>-3.939393929</c:v>
                </c:pt>
                <c:pt idx="22">
                  <c:v>-3.8888888779999999</c:v>
                </c:pt>
                <c:pt idx="23">
                  <c:v>-3.8383838269999999</c:v>
                </c:pt>
                <c:pt idx="24">
                  <c:v>-3.7878787759999999</c:v>
                </c:pt>
                <c:pt idx="25">
                  <c:v>-3.7373737249999999</c:v>
                </c:pt>
                <c:pt idx="26">
                  <c:v>-3.6868686739999998</c:v>
                </c:pt>
                <c:pt idx="27">
                  <c:v>-3.6363636230000003</c:v>
                </c:pt>
                <c:pt idx="28">
                  <c:v>-3.5858585720000002</c:v>
                </c:pt>
                <c:pt idx="29">
                  <c:v>-3.5353535210000002</c:v>
                </c:pt>
                <c:pt idx="30">
                  <c:v>-3.4848484700000002</c:v>
                </c:pt>
                <c:pt idx="31">
                  <c:v>-3.4343434190000002</c:v>
                </c:pt>
                <c:pt idx="32">
                  <c:v>-3.3838383680000002</c:v>
                </c:pt>
                <c:pt idx="33">
                  <c:v>-3.3333333170000001</c:v>
                </c:pt>
                <c:pt idx="34">
                  <c:v>-3.2828282660000001</c:v>
                </c:pt>
                <c:pt idx="35">
                  <c:v>-3.2323232150000001</c:v>
                </c:pt>
                <c:pt idx="36">
                  <c:v>-3.1818181640000001</c:v>
                </c:pt>
                <c:pt idx="37">
                  <c:v>-3.131313113</c:v>
                </c:pt>
                <c:pt idx="38">
                  <c:v>-3.080808062</c:v>
                </c:pt>
                <c:pt idx="39">
                  <c:v>-3.030303011</c:v>
                </c:pt>
                <c:pt idx="40">
                  <c:v>-2.97979796</c:v>
                </c:pt>
                <c:pt idx="41">
                  <c:v>-2.9292929089999999</c:v>
                </c:pt>
                <c:pt idx="42">
                  <c:v>-2.8787878579999999</c:v>
                </c:pt>
                <c:pt idx="43">
                  <c:v>-2.8282828069999999</c:v>
                </c:pt>
                <c:pt idx="44">
                  <c:v>-2.7777777559999999</c:v>
                </c:pt>
                <c:pt idx="45">
                  <c:v>-2.7272727049999999</c:v>
                </c:pt>
                <c:pt idx="46">
                  <c:v>-2.6767676539999998</c:v>
                </c:pt>
                <c:pt idx="47">
                  <c:v>-2.6262626029999998</c:v>
                </c:pt>
                <c:pt idx="48">
                  <c:v>-2.5757575519999998</c:v>
                </c:pt>
                <c:pt idx="49">
                  <c:v>-2.5252525009999998</c:v>
                </c:pt>
                <c:pt idx="50">
                  <c:v>-2.4747474499999997</c:v>
                </c:pt>
                <c:pt idx="51">
                  <c:v>-2.4242423989999997</c:v>
                </c:pt>
                <c:pt idx="52">
                  <c:v>-2.3737373479999997</c:v>
                </c:pt>
                <c:pt idx="53">
                  <c:v>-2.3232322969999997</c:v>
                </c:pt>
                <c:pt idx="54">
                  <c:v>-2.2727272460000001</c:v>
                </c:pt>
                <c:pt idx="55">
                  <c:v>-2.2222221950000001</c:v>
                </c:pt>
                <c:pt idx="56">
                  <c:v>-2.171717144</c:v>
                </c:pt>
                <c:pt idx="57">
                  <c:v>-2.121212093</c:v>
                </c:pt>
                <c:pt idx="58">
                  <c:v>-2.070707042</c:v>
                </c:pt>
                <c:pt idx="59">
                  <c:v>-2.020201991</c:v>
                </c:pt>
                <c:pt idx="60">
                  <c:v>-1.96969694</c:v>
                </c:pt>
                <c:pt idx="61">
                  <c:v>-1.9191918889999999</c:v>
                </c:pt>
                <c:pt idx="62">
                  <c:v>-1.8686868379999999</c:v>
                </c:pt>
                <c:pt idx="63">
                  <c:v>-1.8181817869999999</c:v>
                </c:pt>
                <c:pt idx="64">
                  <c:v>-1.7676767359999999</c:v>
                </c:pt>
                <c:pt idx="65">
                  <c:v>-1.7171716849999998</c:v>
                </c:pt>
                <c:pt idx="66">
                  <c:v>-1.6666666339999998</c:v>
                </c:pt>
                <c:pt idx="67">
                  <c:v>-1.6161615829999998</c:v>
                </c:pt>
                <c:pt idx="68">
                  <c:v>-1.5656565319999998</c:v>
                </c:pt>
                <c:pt idx="69">
                  <c:v>-1.5151514809999997</c:v>
                </c:pt>
                <c:pt idx="70">
                  <c:v>-1.4646464299999997</c:v>
                </c:pt>
                <c:pt idx="71">
                  <c:v>-1.4141413789999997</c:v>
                </c:pt>
                <c:pt idx="72">
                  <c:v>-1.3636363279999997</c:v>
                </c:pt>
                <c:pt idx="73">
                  <c:v>-1.3131312769999997</c:v>
                </c:pt>
                <c:pt idx="74">
                  <c:v>-1.2626262259999996</c:v>
                </c:pt>
                <c:pt idx="75">
                  <c:v>-1.2121211750000001</c:v>
                </c:pt>
                <c:pt idx="76">
                  <c:v>-1.161616124</c:v>
                </c:pt>
                <c:pt idx="77">
                  <c:v>-1.111111073</c:v>
                </c:pt>
                <c:pt idx="78">
                  <c:v>-1.060606022</c:v>
                </c:pt>
                <c:pt idx="79">
                  <c:v>-1.010100971</c:v>
                </c:pt>
                <c:pt idx="80">
                  <c:v>-0.95959591999999994</c:v>
                </c:pt>
                <c:pt idx="81">
                  <c:v>-0.90909086899999991</c:v>
                </c:pt>
                <c:pt idx="82">
                  <c:v>-0.85858581799999989</c:v>
                </c:pt>
                <c:pt idx="83">
                  <c:v>-0.80808076699999987</c:v>
                </c:pt>
                <c:pt idx="84">
                  <c:v>-0.75757571599999984</c:v>
                </c:pt>
                <c:pt idx="85">
                  <c:v>-0.70707066499999982</c:v>
                </c:pt>
                <c:pt idx="86">
                  <c:v>-0.6565656139999998</c:v>
                </c:pt>
                <c:pt idx="87">
                  <c:v>-0.60606056299999977</c:v>
                </c:pt>
                <c:pt idx="88">
                  <c:v>-0.55555551199999975</c:v>
                </c:pt>
                <c:pt idx="89">
                  <c:v>-0.50505046099999973</c:v>
                </c:pt>
                <c:pt idx="90">
                  <c:v>-0.45454540999999971</c:v>
                </c:pt>
                <c:pt idx="91">
                  <c:v>-0.40404035899999968</c:v>
                </c:pt>
                <c:pt idx="92">
                  <c:v>-0.35353530799999966</c:v>
                </c:pt>
                <c:pt idx="93">
                  <c:v>-0.30303025699999964</c:v>
                </c:pt>
                <c:pt idx="94">
                  <c:v>-0.25252520599999961</c:v>
                </c:pt>
                <c:pt idx="95">
                  <c:v>-0.20202015499999959</c:v>
                </c:pt>
                <c:pt idx="96">
                  <c:v>-0.15151510399999957</c:v>
                </c:pt>
                <c:pt idx="97">
                  <c:v>-0.10101005299999954</c:v>
                </c:pt>
                <c:pt idx="98">
                  <c:v>-5.0505001999999521E-2</c:v>
                </c:pt>
                <c:pt idx="99">
                  <c:v>4.90000005015645E-8</c:v>
                </c:pt>
                <c:pt idx="100">
                  <c:v>0</c:v>
                </c:pt>
                <c:pt idx="101">
                  <c:v>5.0505100000000525E-2</c:v>
                </c:pt>
                <c:pt idx="102">
                  <c:v>0.10101015100000055</c:v>
                </c:pt>
                <c:pt idx="103">
                  <c:v>0.15151520200000057</c:v>
                </c:pt>
                <c:pt idx="104">
                  <c:v>0.20202025300000059</c:v>
                </c:pt>
                <c:pt idx="105">
                  <c:v>0.25252530400000062</c:v>
                </c:pt>
                <c:pt idx="106">
                  <c:v>0.30303035500000064</c:v>
                </c:pt>
                <c:pt idx="107">
                  <c:v>0.35353540600000066</c:v>
                </c:pt>
                <c:pt idx="108">
                  <c:v>0.4040404569999998</c:v>
                </c:pt>
                <c:pt idx="109">
                  <c:v>0.45454550799999982</c:v>
                </c:pt>
                <c:pt idx="110">
                  <c:v>0.50505055899999984</c:v>
                </c:pt>
                <c:pt idx="111">
                  <c:v>0.55555560999999987</c:v>
                </c:pt>
                <c:pt idx="112">
                  <c:v>0.60606066099999989</c:v>
                </c:pt>
                <c:pt idx="113">
                  <c:v>0.65656571199999991</c:v>
                </c:pt>
                <c:pt idx="114">
                  <c:v>0.70707076299999994</c:v>
                </c:pt>
                <c:pt idx="115">
                  <c:v>0.75757581399999996</c:v>
                </c:pt>
                <c:pt idx="116">
                  <c:v>0.80808086499999998</c:v>
                </c:pt>
                <c:pt idx="117">
                  <c:v>0.858585916</c:v>
                </c:pt>
                <c:pt idx="118">
                  <c:v>0.90909096700000003</c:v>
                </c:pt>
                <c:pt idx="119">
                  <c:v>0.95959601800000005</c:v>
                </c:pt>
                <c:pt idx="120">
                  <c:v>1</c:v>
                </c:pt>
                <c:pt idx="121">
                  <c:v>1.0101010690000001</c:v>
                </c:pt>
                <c:pt idx="122">
                  <c:v>1.0606061200000001</c:v>
                </c:pt>
                <c:pt idx="123">
                  <c:v>1.1111111710000001</c:v>
                </c:pt>
                <c:pt idx="124">
                  <c:v>1.1616162220000001</c:v>
                </c:pt>
                <c:pt idx="125">
                  <c:v>1.2121212730000002</c:v>
                </c:pt>
                <c:pt idx="126">
                  <c:v>1.2626263240000002</c:v>
                </c:pt>
                <c:pt idx="127">
                  <c:v>1.3131313750000002</c:v>
                </c:pt>
                <c:pt idx="128">
                  <c:v>1.3636364260000002</c:v>
                </c:pt>
                <c:pt idx="129">
                  <c:v>1.4141414770000003</c:v>
                </c:pt>
                <c:pt idx="130">
                  <c:v>1.4646465280000003</c:v>
                </c:pt>
                <c:pt idx="131">
                  <c:v>1.5151515790000003</c:v>
                </c:pt>
                <c:pt idx="132">
                  <c:v>1.5656566300000003</c:v>
                </c:pt>
                <c:pt idx="133">
                  <c:v>1.6161616810000003</c:v>
                </c:pt>
                <c:pt idx="134">
                  <c:v>1.6666667320000004</c:v>
                </c:pt>
                <c:pt idx="135">
                  <c:v>1.7171717830000004</c:v>
                </c:pt>
                <c:pt idx="136">
                  <c:v>1.7676768340000004</c:v>
                </c:pt>
                <c:pt idx="137">
                  <c:v>1.8181818850000004</c:v>
                </c:pt>
                <c:pt idx="138">
                  <c:v>1.8686869360000005</c:v>
                </c:pt>
                <c:pt idx="139">
                  <c:v>1.9191919870000005</c:v>
                </c:pt>
                <c:pt idx="140">
                  <c:v>1.9696970380000005</c:v>
                </c:pt>
                <c:pt idx="141">
                  <c:v>2</c:v>
                </c:pt>
                <c:pt idx="142">
                  <c:v>2.0202020890000005</c:v>
                </c:pt>
                <c:pt idx="143">
                  <c:v>2.0707071400000006</c:v>
                </c:pt>
                <c:pt idx="144">
                  <c:v>2.1212121910000006</c:v>
                </c:pt>
                <c:pt idx="145">
                  <c:v>2.1717172420000006</c:v>
                </c:pt>
                <c:pt idx="146">
                  <c:v>2.2222222930000006</c:v>
                </c:pt>
                <c:pt idx="147">
                  <c:v>2.2727273440000006</c:v>
                </c:pt>
                <c:pt idx="148">
                  <c:v>2.3232323950000007</c:v>
                </c:pt>
                <c:pt idx="149">
                  <c:v>2.3737374460000007</c:v>
                </c:pt>
                <c:pt idx="150">
                  <c:v>2.4242424970000007</c:v>
                </c:pt>
                <c:pt idx="151">
                  <c:v>2.4747475480000007</c:v>
                </c:pt>
                <c:pt idx="152">
                  <c:v>2.5252525990000008</c:v>
                </c:pt>
                <c:pt idx="153">
                  <c:v>2.5757576499999999</c:v>
                </c:pt>
                <c:pt idx="154">
                  <c:v>2.6262627009999999</c:v>
                </c:pt>
                <c:pt idx="155">
                  <c:v>2.6767677519999999</c:v>
                </c:pt>
                <c:pt idx="156">
                  <c:v>2.727272803</c:v>
                </c:pt>
                <c:pt idx="157">
                  <c:v>2.777777854</c:v>
                </c:pt>
                <c:pt idx="158">
                  <c:v>2.828282905</c:v>
                </c:pt>
                <c:pt idx="159">
                  <c:v>2.878787956</c:v>
                </c:pt>
                <c:pt idx="160">
                  <c:v>2.9292930070000001</c:v>
                </c:pt>
                <c:pt idx="161">
                  <c:v>2.9797980580000001</c:v>
                </c:pt>
                <c:pt idx="162">
                  <c:v>3</c:v>
                </c:pt>
                <c:pt idx="163">
                  <c:v>3.0303031090000001</c:v>
                </c:pt>
                <c:pt idx="164">
                  <c:v>3.0808081600000001</c:v>
                </c:pt>
                <c:pt idx="165">
                  <c:v>3.1313132110000002</c:v>
                </c:pt>
                <c:pt idx="166">
                  <c:v>3.1818182620000002</c:v>
                </c:pt>
                <c:pt idx="167">
                  <c:v>3.2323233130000002</c:v>
                </c:pt>
                <c:pt idx="168">
                  <c:v>3.2828283640000002</c:v>
                </c:pt>
                <c:pt idx="169">
                  <c:v>3.3333334150000002</c:v>
                </c:pt>
                <c:pt idx="170">
                  <c:v>3.3838384660000003</c:v>
                </c:pt>
                <c:pt idx="171">
                  <c:v>3.4343435170000003</c:v>
                </c:pt>
                <c:pt idx="172">
                  <c:v>3.4848485680000003</c:v>
                </c:pt>
                <c:pt idx="173">
                  <c:v>3.5353536190000003</c:v>
                </c:pt>
                <c:pt idx="174">
                  <c:v>3.5858586700000004</c:v>
                </c:pt>
                <c:pt idx="175">
                  <c:v>3.6363637210000004</c:v>
                </c:pt>
                <c:pt idx="176">
                  <c:v>3.6868687720000004</c:v>
                </c:pt>
                <c:pt idx="177">
                  <c:v>3.7373738230000004</c:v>
                </c:pt>
                <c:pt idx="178">
                  <c:v>3.7878788740000005</c:v>
                </c:pt>
                <c:pt idx="179">
                  <c:v>3.8383839250000005</c:v>
                </c:pt>
                <c:pt idx="180">
                  <c:v>3.8888889760000005</c:v>
                </c:pt>
                <c:pt idx="181">
                  <c:v>3.9393940270000005</c:v>
                </c:pt>
                <c:pt idx="182">
                  <c:v>3.9898990780000005</c:v>
                </c:pt>
                <c:pt idx="183">
                  <c:v>4</c:v>
                </c:pt>
                <c:pt idx="184">
                  <c:v>4.0404041290000006</c:v>
                </c:pt>
                <c:pt idx="185">
                  <c:v>4.0909091800000006</c:v>
                </c:pt>
                <c:pt idx="186">
                  <c:v>4.1414142310000006</c:v>
                </c:pt>
                <c:pt idx="187">
                  <c:v>4.1919192820000006</c:v>
                </c:pt>
                <c:pt idx="188">
                  <c:v>4.2424243330000007</c:v>
                </c:pt>
                <c:pt idx="189">
                  <c:v>4.2929293840000007</c:v>
                </c:pt>
                <c:pt idx="190">
                  <c:v>4.3434344350000007</c:v>
                </c:pt>
                <c:pt idx="191">
                  <c:v>4.3939394860000007</c:v>
                </c:pt>
                <c:pt idx="192">
                  <c:v>4.4444445370000008</c:v>
                </c:pt>
                <c:pt idx="193">
                  <c:v>4.4949495880000008</c:v>
                </c:pt>
                <c:pt idx="194">
                  <c:v>4.5454546390000008</c:v>
                </c:pt>
                <c:pt idx="195">
                  <c:v>4.5959596900000008</c:v>
                </c:pt>
                <c:pt idx="196">
                  <c:v>4.6464647410000008</c:v>
                </c:pt>
                <c:pt idx="197">
                  <c:v>4.6969697920000009</c:v>
                </c:pt>
                <c:pt idx="198">
                  <c:v>4.7474748430000009</c:v>
                </c:pt>
                <c:pt idx="199">
                  <c:v>4.7979798940000009</c:v>
                </c:pt>
                <c:pt idx="200">
                  <c:v>4.8484849450000009</c:v>
                </c:pt>
                <c:pt idx="201">
                  <c:v>4.898989996000001</c:v>
                </c:pt>
                <c:pt idx="202">
                  <c:v>5</c:v>
                </c:pt>
              </c:numCache>
            </c:numRef>
          </c:xVal>
          <c:yVal>
            <c:numRef>
              <c:f>'simple- graph'!$AI$2:$AI$204</c:f>
              <c:numCache>
                <c:formatCode>General</c:formatCode>
                <c:ptCount val="203"/>
                <c:pt idx="100">
                  <c:v>0</c:v>
                </c:pt>
                <c:pt idx="120">
                  <c:v>8.33</c:v>
                </c:pt>
                <c:pt idx="141">
                  <c:v>16.670000000000002</c:v>
                </c:pt>
                <c:pt idx="162">
                  <c:v>58.33</c:v>
                </c:pt>
                <c:pt idx="183">
                  <c:v>91.67</c:v>
                </c:pt>
                <c:pt idx="202">
                  <c:v>100</c:v>
                </c:pt>
              </c:numCache>
            </c:numRef>
          </c:yVal>
          <c:smooth val="0"/>
        </c:ser>
        <c:ser>
          <c:idx val="34"/>
          <c:order val="34"/>
          <c:tx>
            <c:strRef>
              <c:f>'simple- graph'!$AJ$1</c:f>
              <c:strCache>
                <c:ptCount val="1"/>
                <c:pt idx="0">
                  <c:v>mh S</c:v>
                </c:pt>
              </c:strCache>
            </c:strRef>
          </c:tx>
          <c:spPr>
            <a:ln w="28575">
              <a:noFill/>
            </a:ln>
          </c:spPr>
          <c:marker>
            <c:symbol val="dot"/>
            <c:size val="5"/>
            <c:spPr>
              <a:noFill/>
              <a:ln>
                <a:solidFill>
                  <a:srgbClr val="00FF00"/>
                </a:solidFill>
                <a:prstDash val="solid"/>
              </a:ln>
            </c:spPr>
          </c:marker>
          <c:xVal>
            <c:numRef>
              <c:f>'simple- graph'!$A$2:$A$204</c:f>
              <c:numCache>
                <c:formatCode>General</c:formatCode>
                <c:ptCount val="203"/>
                <c:pt idx="0">
                  <c:v>-5</c:v>
                </c:pt>
                <c:pt idx="1">
                  <c:v>-4.949494949</c:v>
                </c:pt>
                <c:pt idx="2">
                  <c:v>-4.898989898</c:v>
                </c:pt>
                <c:pt idx="3">
                  <c:v>-4.8484848469999999</c:v>
                </c:pt>
                <c:pt idx="4">
                  <c:v>-4.7979797959999999</c:v>
                </c:pt>
                <c:pt idx="5">
                  <c:v>-4.7474747449999999</c:v>
                </c:pt>
                <c:pt idx="6">
                  <c:v>-4.6969696939999999</c:v>
                </c:pt>
                <c:pt idx="7">
                  <c:v>-4.6464646429999998</c:v>
                </c:pt>
                <c:pt idx="8">
                  <c:v>-4.5959595919999998</c:v>
                </c:pt>
                <c:pt idx="9">
                  <c:v>-4.5454545409999998</c:v>
                </c:pt>
                <c:pt idx="10">
                  <c:v>-4.4949494899999998</c:v>
                </c:pt>
                <c:pt idx="11">
                  <c:v>-4.4444444389999997</c:v>
                </c:pt>
                <c:pt idx="12">
                  <c:v>-4.3939393879999997</c:v>
                </c:pt>
                <c:pt idx="13">
                  <c:v>-4.3434343369999997</c:v>
                </c:pt>
                <c:pt idx="14">
                  <c:v>-4.2929292859999997</c:v>
                </c:pt>
                <c:pt idx="15">
                  <c:v>-4.2424242349999997</c:v>
                </c:pt>
                <c:pt idx="16">
                  <c:v>-4.1919191839999996</c:v>
                </c:pt>
                <c:pt idx="17">
                  <c:v>-4.1414141329999996</c:v>
                </c:pt>
                <c:pt idx="18">
                  <c:v>-4.0909090819999996</c:v>
                </c:pt>
                <c:pt idx="19">
                  <c:v>-4.0404040309999996</c:v>
                </c:pt>
                <c:pt idx="20">
                  <c:v>-3.98989898</c:v>
                </c:pt>
                <c:pt idx="21">
                  <c:v>-3.939393929</c:v>
                </c:pt>
                <c:pt idx="22">
                  <c:v>-3.8888888779999999</c:v>
                </c:pt>
                <c:pt idx="23">
                  <c:v>-3.8383838269999999</c:v>
                </c:pt>
                <c:pt idx="24">
                  <c:v>-3.7878787759999999</c:v>
                </c:pt>
                <c:pt idx="25">
                  <c:v>-3.7373737249999999</c:v>
                </c:pt>
                <c:pt idx="26">
                  <c:v>-3.6868686739999998</c:v>
                </c:pt>
                <c:pt idx="27">
                  <c:v>-3.6363636230000003</c:v>
                </c:pt>
                <c:pt idx="28">
                  <c:v>-3.5858585720000002</c:v>
                </c:pt>
                <c:pt idx="29">
                  <c:v>-3.5353535210000002</c:v>
                </c:pt>
                <c:pt idx="30">
                  <c:v>-3.4848484700000002</c:v>
                </c:pt>
                <c:pt idx="31">
                  <c:v>-3.4343434190000002</c:v>
                </c:pt>
                <c:pt idx="32">
                  <c:v>-3.3838383680000002</c:v>
                </c:pt>
                <c:pt idx="33">
                  <c:v>-3.3333333170000001</c:v>
                </c:pt>
                <c:pt idx="34">
                  <c:v>-3.2828282660000001</c:v>
                </c:pt>
                <c:pt idx="35">
                  <c:v>-3.2323232150000001</c:v>
                </c:pt>
                <c:pt idx="36">
                  <c:v>-3.1818181640000001</c:v>
                </c:pt>
                <c:pt idx="37">
                  <c:v>-3.131313113</c:v>
                </c:pt>
                <c:pt idx="38">
                  <c:v>-3.080808062</c:v>
                </c:pt>
                <c:pt idx="39">
                  <c:v>-3.030303011</c:v>
                </c:pt>
                <c:pt idx="40">
                  <c:v>-2.97979796</c:v>
                </c:pt>
                <c:pt idx="41">
                  <c:v>-2.9292929089999999</c:v>
                </c:pt>
                <c:pt idx="42">
                  <c:v>-2.8787878579999999</c:v>
                </c:pt>
                <c:pt idx="43">
                  <c:v>-2.8282828069999999</c:v>
                </c:pt>
                <c:pt idx="44">
                  <c:v>-2.7777777559999999</c:v>
                </c:pt>
                <c:pt idx="45">
                  <c:v>-2.7272727049999999</c:v>
                </c:pt>
                <c:pt idx="46">
                  <c:v>-2.6767676539999998</c:v>
                </c:pt>
                <c:pt idx="47">
                  <c:v>-2.6262626029999998</c:v>
                </c:pt>
                <c:pt idx="48">
                  <c:v>-2.5757575519999998</c:v>
                </c:pt>
                <c:pt idx="49">
                  <c:v>-2.5252525009999998</c:v>
                </c:pt>
                <c:pt idx="50">
                  <c:v>-2.4747474499999997</c:v>
                </c:pt>
                <c:pt idx="51">
                  <c:v>-2.4242423989999997</c:v>
                </c:pt>
                <c:pt idx="52">
                  <c:v>-2.3737373479999997</c:v>
                </c:pt>
                <c:pt idx="53">
                  <c:v>-2.3232322969999997</c:v>
                </c:pt>
                <c:pt idx="54">
                  <c:v>-2.2727272460000001</c:v>
                </c:pt>
                <c:pt idx="55">
                  <c:v>-2.2222221950000001</c:v>
                </c:pt>
                <c:pt idx="56">
                  <c:v>-2.171717144</c:v>
                </c:pt>
                <c:pt idx="57">
                  <c:v>-2.121212093</c:v>
                </c:pt>
                <c:pt idx="58">
                  <c:v>-2.070707042</c:v>
                </c:pt>
                <c:pt idx="59">
                  <c:v>-2.020201991</c:v>
                </c:pt>
                <c:pt idx="60">
                  <c:v>-1.96969694</c:v>
                </c:pt>
                <c:pt idx="61">
                  <c:v>-1.9191918889999999</c:v>
                </c:pt>
                <c:pt idx="62">
                  <c:v>-1.8686868379999999</c:v>
                </c:pt>
                <c:pt idx="63">
                  <c:v>-1.8181817869999999</c:v>
                </c:pt>
                <c:pt idx="64">
                  <c:v>-1.7676767359999999</c:v>
                </c:pt>
                <c:pt idx="65">
                  <c:v>-1.7171716849999998</c:v>
                </c:pt>
                <c:pt idx="66">
                  <c:v>-1.6666666339999998</c:v>
                </c:pt>
                <c:pt idx="67">
                  <c:v>-1.6161615829999998</c:v>
                </c:pt>
                <c:pt idx="68">
                  <c:v>-1.5656565319999998</c:v>
                </c:pt>
                <c:pt idx="69">
                  <c:v>-1.5151514809999997</c:v>
                </c:pt>
                <c:pt idx="70">
                  <c:v>-1.4646464299999997</c:v>
                </c:pt>
                <c:pt idx="71">
                  <c:v>-1.4141413789999997</c:v>
                </c:pt>
                <c:pt idx="72">
                  <c:v>-1.3636363279999997</c:v>
                </c:pt>
                <c:pt idx="73">
                  <c:v>-1.3131312769999997</c:v>
                </c:pt>
                <c:pt idx="74">
                  <c:v>-1.2626262259999996</c:v>
                </c:pt>
                <c:pt idx="75">
                  <c:v>-1.2121211750000001</c:v>
                </c:pt>
                <c:pt idx="76">
                  <c:v>-1.161616124</c:v>
                </c:pt>
                <c:pt idx="77">
                  <c:v>-1.111111073</c:v>
                </c:pt>
                <c:pt idx="78">
                  <c:v>-1.060606022</c:v>
                </c:pt>
                <c:pt idx="79">
                  <c:v>-1.010100971</c:v>
                </c:pt>
                <c:pt idx="80">
                  <c:v>-0.95959591999999994</c:v>
                </c:pt>
                <c:pt idx="81">
                  <c:v>-0.90909086899999991</c:v>
                </c:pt>
                <c:pt idx="82">
                  <c:v>-0.85858581799999989</c:v>
                </c:pt>
                <c:pt idx="83">
                  <c:v>-0.80808076699999987</c:v>
                </c:pt>
                <c:pt idx="84">
                  <c:v>-0.75757571599999984</c:v>
                </c:pt>
                <c:pt idx="85">
                  <c:v>-0.70707066499999982</c:v>
                </c:pt>
                <c:pt idx="86">
                  <c:v>-0.6565656139999998</c:v>
                </c:pt>
                <c:pt idx="87">
                  <c:v>-0.60606056299999977</c:v>
                </c:pt>
                <c:pt idx="88">
                  <c:v>-0.55555551199999975</c:v>
                </c:pt>
                <c:pt idx="89">
                  <c:v>-0.50505046099999973</c:v>
                </c:pt>
                <c:pt idx="90">
                  <c:v>-0.45454540999999971</c:v>
                </c:pt>
                <c:pt idx="91">
                  <c:v>-0.40404035899999968</c:v>
                </c:pt>
                <c:pt idx="92">
                  <c:v>-0.35353530799999966</c:v>
                </c:pt>
                <c:pt idx="93">
                  <c:v>-0.30303025699999964</c:v>
                </c:pt>
                <c:pt idx="94">
                  <c:v>-0.25252520599999961</c:v>
                </c:pt>
                <c:pt idx="95">
                  <c:v>-0.20202015499999959</c:v>
                </c:pt>
                <c:pt idx="96">
                  <c:v>-0.15151510399999957</c:v>
                </c:pt>
                <c:pt idx="97">
                  <c:v>-0.10101005299999954</c:v>
                </c:pt>
                <c:pt idx="98">
                  <c:v>-5.0505001999999521E-2</c:v>
                </c:pt>
                <c:pt idx="99">
                  <c:v>4.90000005015645E-8</c:v>
                </c:pt>
                <c:pt idx="100">
                  <c:v>0</c:v>
                </c:pt>
                <c:pt idx="101">
                  <c:v>5.0505100000000525E-2</c:v>
                </c:pt>
                <c:pt idx="102">
                  <c:v>0.10101015100000055</c:v>
                </c:pt>
                <c:pt idx="103">
                  <c:v>0.15151520200000057</c:v>
                </c:pt>
                <c:pt idx="104">
                  <c:v>0.20202025300000059</c:v>
                </c:pt>
                <c:pt idx="105">
                  <c:v>0.25252530400000062</c:v>
                </c:pt>
                <c:pt idx="106">
                  <c:v>0.30303035500000064</c:v>
                </c:pt>
                <c:pt idx="107">
                  <c:v>0.35353540600000066</c:v>
                </c:pt>
                <c:pt idx="108">
                  <c:v>0.4040404569999998</c:v>
                </c:pt>
                <c:pt idx="109">
                  <c:v>0.45454550799999982</c:v>
                </c:pt>
                <c:pt idx="110">
                  <c:v>0.50505055899999984</c:v>
                </c:pt>
                <c:pt idx="111">
                  <c:v>0.55555560999999987</c:v>
                </c:pt>
                <c:pt idx="112">
                  <c:v>0.60606066099999989</c:v>
                </c:pt>
                <c:pt idx="113">
                  <c:v>0.65656571199999991</c:v>
                </c:pt>
                <c:pt idx="114">
                  <c:v>0.70707076299999994</c:v>
                </c:pt>
                <c:pt idx="115">
                  <c:v>0.75757581399999996</c:v>
                </c:pt>
                <c:pt idx="116">
                  <c:v>0.80808086499999998</c:v>
                </c:pt>
                <c:pt idx="117">
                  <c:v>0.858585916</c:v>
                </c:pt>
                <c:pt idx="118">
                  <c:v>0.90909096700000003</c:v>
                </c:pt>
                <c:pt idx="119">
                  <c:v>0.95959601800000005</c:v>
                </c:pt>
                <c:pt idx="120">
                  <c:v>1</c:v>
                </c:pt>
                <c:pt idx="121">
                  <c:v>1.0101010690000001</c:v>
                </c:pt>
                <c:pt idx="122">
                  <c:v>1.0606061200000001</c:v>
                </c:pt>
                <c:pt idx="123">
                  <c:v>1.1111111710000001</c:v>
                </c:pt>
                <c:pt idx="124">
                  <c:v>1.1616162220000001</c:v>
                </c:pt>
                <c:pt idx="125">
                  <c:v>1.2121212730000002</c:v>
                </c:pt>
                <c:pt idx="126">
                  <c:v>1.2626263240000002</c:v>
                </c:pt>
                <c:pt idx="127">
                  <c:v>1.3131313750000002</c:v>
                </c:pt>
                <c:pt idx="128">
                  <c:v>1.3636364260000002</c:v>
                </c:pt>
                <c:pt idx="129">
                  <c:v>1.4141414770000003</c:v>
                </c:pt>
                <c:pt idx="130">
                  <c:v>1.4646465280000003</c:v>
                </c:pt>
                <c:pt idx="131">
                  <c:v>1.5151515790000003</c:v>
                </c:pt>
                <c:pt idx="132">
                  <c:v>1.5656566300000003</c:v>
                </c:pt>
                <c:pt idx="133">
                  <c:v>1.6161616810000003</c:v>
                </c:pt>
                <c:pt idx="134">
                  <c:v>1.6666667320000004</c:v>
                </c:pt>
                <c:pt idx="135">
                  <c:v>1.7171717830000004</c:v>
                </c:pt>
                <c:pt idx="136">
                  <c:v>1.7676768340000004</c:v>
                </c:pt>
                <c:pt idx="137">
                  <c:v>1.8181818850000004</c:v>
                </c:pt>
                <c:pt idx="138">
                  <c:v>1.8686869360000005</c:v>
                </c:pt>
                <c:pt idx="139">
                  <c:v>1.9191919870000005</c:v>
                </c:pt>
                <c:pt idx="140">
                  <c:v>1.9696970380000005</c:v>
                </c:pt>
                <c:pt idx="141">
                  <c:v>2</c:v>
                </c:pt>
                <c:pt idx="142">
                  <c:v>2.0202020890000005</c:v>
                </c:pt>
                <c:pt idx="143">
                  <c:v>2.0707071400000006</c:v>
                </c:pt>
                <c:pt idx="144">
                  <c:v>2.1212121910000006</c:v>
                </c:pt>
                <c:pt idx="145">
                  <c:v>2.1717172420000006</c:v>
                </c:pt>
                <c:pt idx="146">
                  <c:v>2.2222222930000006</c:v>
                </c:pt>
                <c:pt idx="147">
                  <c:v>2.2727273440000006</c:v>
                </c:pt>
                <c:pt idx="148">
                  <c:v>2.3232323950000007</c:v>
                </c:pt>
                <c:pt idx="149">
                  <c:v>2.3737374460000007</c:v>
                </c:pt>
                <c:pt idx="150">
                  <c:v>2.4242424970000007</c:v>
                </c:pt>
                <c:pt idx="151">
                  <c:v>2.4747475480000007</c:v>
                </c:pt>
                <c:pt idx="152">
                  <c:v>2.5252525990000008</c:v>
                </c:pt>
                <c:pt idx="153">
                  <c:v>2.5757576499999999</c:v>
                </c:pt>
                <c:pt idx="154">
                  <c:v>2.6262627009999999</c:v>
                </c:pt>
                <c:pt idx="155">
                  <c:v>2.6767677519999999</c:v>
                </c:pt>
                <c:pt idx="156">
                  <c:v>2.727272803</c:v>
                </c:pt>
                <c:pt idx="157">
                  <c:v>2.777777854</c:v>
                </c:pt>
                <c:pt idx="158">
                  <c:v>2.828282905</c:v>
                </c:pt>
                <c:pt idx="159">
                  <c:v>2.878787956</c:v>
                </c:pt>
                <c:pt idx="160">
                  <c:v>2.9292930070000001</c:v>
                </c:pt>
                <c:pt idx="161">
                  <c:v>2.9797980580000001</c:v>
                </c:pt>
                <c:pt idx="162">
                  <c:v>3</c:v>
                </c:pt>
                <c:pt idx="163">
                  <c:v>3.0303031090000001</c:v>
                </c:pt>
                <c:pt idx="164">
                  <c:v>3.0808081600000001</c:v>
                </c:pt>
                <c:pt idx="165">
                  <c:v>3.1313132110000002</c:v>
                </c:pt>
                <c:pt idx="166">
                  <c:v>3.1818182620000002</c:v>
                </c:pt>
                <c:pt idx="167">
                  <c:v>3.2323233130000002</c:v>
                </c:pt>
                <c:pt idx="168">
                  <c:v>3.2828283640000002</c:v>
                </c:pt>
                <c:pt idx="169">
                  <c:v>3.3333334150000002</c:v>
                </c:pt>
                <c:pt idx="170">
                  <c:v>3.3838384660000003</c:v>
                </c:pt>
                <c:pt idx="171">
                  <c:v>3.4343435170000003</c:v>
                </c:pt>
                <c:pt idx="172">
                  <c:v>3.4848485680000003</c:v>
                </c:pt>
                <c:pt idx="173">
                  <c:v>3.5353536190000003</c:v>
                </c:pt>
                <c:pt idx="174">
                  <c:v>3.5858586700000004</c:v>
                </c:pt>
                <c:pt idx="175">
                  <c:v>3.6363637210000004</c:v>
                </c:pt>
                <c:pt idx="176">
                  <c:v>3.6868687720000004</c:v>
                </c:pt>
                <c:pt idx="177">
                  <c:v>3.7373738230000004</c:v>
                </c:pt>
                <c:pt idx="178">
                  <c:v>3.7878788740000005</c:v>
                </c:pt>
                <c:pt idx="179">
                  <c:v>3.8383839250000005</c:v>
                </c:pt>
                <c:pt idx="180">
                  <c:v>3.8888889760000005</c:v>
                </c:pt>
                <c:pt idx="181">
                  <c:v>3.9393940270000005</c:v>
                </c:pt>
                <c:pt idx="182">
                  <c:v>3.9898990780000005</c:v>
                </c:pt>
                <c:pt idx="183">
                  <c:v>4</c:v>
                </c:pt>
                <c:pt idx="184">
                  <c:v>4.0404041290000006</c:v>
                </c:pt>
                <c:pt idx="185">
                  <c:v>4.0909091800000006</c:v>
                </c:pt>
                <c:pt idx="186">
                  <c:v>4.1414142310000006</c:v>
                </c:pt>
                <c:pt idx="187">
                  <c:v>4.1919192820000006</c:v>
                </c:pt>
                <c:pt idx="188">
                  <c:v>4.2424243330000007</c:v>
                </c:pt>
                <c:pt idx="189">
                  <c:v>4.2929293840000007</c:v>
                </c:pt>
                <c:pt idx="190">
                  <c:v>4.3434344350000007</c:v>
                </c:pt>
                <c:pt idx="191">
                  <c:v>4.3939394860000007</c:v>
                </c:pt>
                <c:pt idx="192">
                  <c:v>4.4444445370000008</c:v>
                </c:pt>
                <c:pt idx="193">
                  <c:v>4.4949495880000008</c:v>
                </c:pt>
                <c:pt idx="194">
                  <c:v>4.5454546390000008</c:v>
                </c:pt>
                <c:pt idx="195">
                  <c:v>4.5959596900000008</c:v>
                </c:pt>
                <c:pt idx="196">
                  <c:v>4.6464647410000008</c:v>
                </c:pt>
                <c:pt idx="197">
                  <c:v>4.6969697920000009</c:v>
                </c:pt>
                <c:pt idx="198">
                  <c:v>4.7474748430000009</c:v>
                </c:pt>
                <c:pt idx="199">
                  <c:v>4.7979798940000009</c:v>
                </c:pt>
                <c:pt idx="200">
                  <c:v>4.8484849450000009</c:v>
                </c:pt>
                <c:pt idx="201">
                  <c:v>4.898989996000001</c:v>
                </c:pt>
                <c:pt idx="202">
                  <c:v>5</c:v>
                </c:pt>
              </c:numCache>
            </c:numRef>
          </c:xVal>
          <c:yVal>
            <c:numRef>
              <c:f>'simple- graph'!$AJ$2:$AJ$204</c:f>
              <c:numCache>
                <c:formatCode>General</c:formatCode>
                <c:ptCount val="203"/>
                <c:pt idx="100">
                  <c:v>0</c:v>
                </c:pt>
                <c:pt idx="120">
                  <c:v>16.670000000000002</c:v>
                </c:pt>
                <c:pt idx="141">
                  <c:v>100</c:v>
                </c:pt>
                <c:pt idx="162">
                  <c:v>66.67</c:v>
                </c:pt>
                <c:pt idx="183">
                  <c:v>100</c:v>
                </c:pt>
                <c:pt idx="202">
                  <c:v>100</c:v>
                </c:pt>
              </c:numCache>
            </c:numRef>
          </c:yVal>
          <c:smooth val="0"/>
        </c:ser>
        <c:ser>
          <c:idx val="35"/>
          <c:order val="35"/>
          <c:tx>
            <c:strRef>
              <c:f>'simple- graph'!$AK$1</c:f>
              <c:strCache>
                <c:ptCount val="1"/>
                <c:pt idx="0">
                  <c:v>mh E</c:v>
                </c:pt>
              </c:strCache>
            </c:strRef>
          </c:tx>
          <c:spPr>
            <a:ln w="28575">
              <a:noFill/>
            </a:ln>
          </c:spPr>
          <c:marker>
            <c:symbol val="dash"/>
            <c:size val="5"/>
            <c:spPr>
              <a:noFill/>
              <a:ln>
                <a:solidFill>
                  <a:srgbClr val="0000FF"/>
                </a:solidFill>
                <a:prstDash val="solid"/>
              </a:ln>
            </c:spPr>
          </c:marker>
          <c:xVal>
            <c:numRef>
              <c:f>'simple- graph'!$A$2:$A$204</c:f>
              <c:numCache>
                <c:formatCode>General</c:formatCode>
                <c:ptCount val="203"/>
                <c:pt idx="0">
                  <c:v>-5</c:v>
                </c:pt>
                <c:pt idx="1">
                  <c:v>-4.949494949</c:v>
                </c:pt>
                <c:pt idx="2">
                  <c:v>-4.898989898</c:v>
                </c:pt>
                <c:pt idx="3">
                  <c:v>-4.8484848469999999</c:v>
                </c:pt>
                <c:pt idx="4">
                  <c:v>-4.7979797959999999</c:v>
                </c:pt>
                <c:pt idx="5">
                  <c:v>-4.7474747449999999</c:v>
                </c:pt>
                <c:pt idx="6">
                  <c:v>-4.6969696939999999</c:v>
                </c:pt>
                <c:pt idx="7">
                  <c:v>-4.6464646429999998</c:v>
                </c:pt>
                <c:pt idx="8">
                  <c:v>-4.5959595919999998</c:v>
                </c:pt>
                <c:pt idx="9">
                  <c:v>-4.5454545409999998</c:v>
                </c:pt>
                <c:pt idx="10">
                  <c:v>-4.4949494899999998</c:v>
                </c:pt>
                <c:pt idx="11">
                  <c:v>-4.4444444389999997</c:v>
                </c:pt>
                <c:pt idx="12">
                  <c:v>-4.3939393879999997</c:v>
                </c:pt>
                <c:pt idx="13">
                  <c:v>-4.3434343369999997</c:v>
                </c:pt>
                <c:pt idx="14">
                  <c:v>-4.2929292859999997</c:v>
                </c:pt>
                <c:pt idx="15">
                  <c:v>-4.2424242349999997</c:v>
                </c:pt>
                <c:pt idx="16">
                  <c:v>-4.1919191839999996</c:v>
                </c:pt>
                <c:pt idx="17">
                  <c:v>-4.1414141329999996</c:v>
                </c:pt>
                <c:pt idx="18">
                  <c:v>-4.0909090819999996</c:v>
                </c:pt>
                <c:pt idx="19">
                  <c:v>-4.0404040309999996</c:v>
                </c:pt>
                <c:pt idx="20">
                  <c:v>-3.98989898</c:v>
                </c:pt>
                <c:pt idx="21">
                  <c:v>-3.939393929</c:v>
                </c:pt>
                <c:pt idx="22">
                  <c:v>-3.8888888779999999</c:v>
                </c:pt>
                <c:pt idx="23">
                  <c:v>-3.8383838269999999</c:v>
                </c:pt>
                <c:pt idx="24">
                  <c:v>-3.7878787759999999</c:v>
                </c:pt>
                <c:pt idx="25">
                  <c:v>-3.7373737249999999</c:v>
                </c:pt>
                <c:pt idx="26">
                  <c:v>-3.6868686739999998</c:v>
                </c:pt>
                <c:pt idx="27">
                  <c:v>-3.6363636230000003</c:v>
                </c:pt>
                <c:pt idx="28">
                  <c:v>-3.5858585720000002</c:v>
                </c:pt>
                <c:pt idx="29">
                  <c:v>-3.5353535210000002</c:v>
                </c:pt>
                <c:pt idx="30">
                  <c:v>-3.4848484700000002</c:v>
                </c:pt>
                <c:pt idx="31">
                  <c:v>-3.4343434190000002</c:v>
                </c:pt>
                <c:pt idx="32">
                  <c:v>-3.3838383680000002</c:v>
                </c:pt>
                <c:pt idx="33">
                  <c:v>-3.3333333170000001</c:v>
                </c:pt>
                <c:pt idx="34">
                  <c:v>-3.2828282660000001</c:v>
                </c:pt>
                <c:pt idx="35">
                  <c:v>-3.2323232150000001</c:v>
                </c:pt>
                <c:pt idx="36">
                  <c:v>-3.1818181640000001</c:v>
                </c:pt>
                <c:pt idx="37">
                  <c:v>-3.131313113</c:v>
                </c:pt>
                <c:pt idx="38">
                  <c:v>-3.080808062</c:v>
                </c:pt>
                <c:pt idx="39">
                  <c:v>-3.030303011</c:v>
                </c:pt>
                <c:pt idx="40">
                  <c:v>-2.97979796</c:v>
                </c:pt>
                <c:pt idx="41">
                  <c:v>-2.9292929089999999</c:v>
                </c:pt>
                <c:pt idx="42">
                  <c:v>-2.8787878579999999</c:v>
                </c:pt>
                <c:pt idx="43">
                  <c:v>-2.8282828069999999</c:v>
                </c:pt>
                <c:pt idx="44">
                  <c:v>-2.7777777559999999</c:v>
                </c:pt>
                <c:pt idx="45">
                  <c:v>-2.7272727049999999</c:v>
                </c:pt>
                <c:pt idx="46">
                  <c:v>-2.6767676539999998</c:v>
                </c:pt>
                <c:pt idx="47">
                  <c:v>-2.6262626029999998</c:v>
                </c:pt>
                <c:pt idx="48">
                  <c:v>-2.5757575519999998</c:v>
                </c:pt>
                <c:pt idx="49">
                  <c:v>-2.5252525009999998</c:v>
                </c:pt>
                <c:pt idx="50">
                  <c:v>-2.4747474499999997</c:v>
                </c:pt>
                <c:pt idx="51">
                  <c:v>-2.4242423989999997</c:v>
                </c:pt>
                <c:pt idx="52">
                  <c:v>-2.3737373479999997</c:v>
                </c:pt>
                <c:pt idx="53">
                  <c:v>-2.3232322969999997</c:v>
                </c:pt>
                <c:pt idx="54">
                  <c:v>-2.2727272460000001</c:v>
                </c:pt>
                <c:pt idx="55">
                  <c:v>-2.2222221950000001</c:v>
                </c:pt>
                <c:pt idx="56">
                  <c:v>-2.171717144</c:v>
                </c:pt>
                <c:pt idx="57">
                  <c:v>-2.121212093</c:v>
                </c:pt>
                <c:pt idx="58">
                  <c:v>-2.070707042</c:v>
                </c:pt>
                <c:pt idx="59">
                  <c:v>-2.020201991</c:v>
                </c:pt>
                <c:pt idx="60">
                  <c:v>-1.96969694</c:v>
                </c:pt>
                <c:pt idx="61">
                  <c:v>-1.9191918889999999</c:v>
                </c:pt>
                <c:pt idx="62">
                  <c:v>-1.8686868379999999</c:v>
                </c:pt>
                <c:pt idx="63">
                  <c:v>-1.8181817869999999</c:v>
                </c:pt>
                <c:pt idx="64">
                  <c:v>-1.7676767359999999</c:v>
                </c:pt>
                <c:pt idx="65">
                  <c:v>-1.7171716849999998</c:v>
                </c:pt>
                <c:pt idx="66">
                  <c:v>-1.6666666339999998</c:v>
                </c:pt>
                <c:pt idx="67">
                  <c:v>-1.6161615829999998</c:v>
                </c:pt>
                <c:pt idx="68">
                  <c:v>-1.5656565319999998</c:v>
                </c:pt>
                <c:pt idx="69">
                  <c:v>-1.5151514809999997</c:v>
                </c:pt>
                <c:pt idx="70">
                  <c:v>-1.4646464299999997</c:v>
                </c:pt>
                <c:pt idx="71">
                  <c:v>-1.4141413789999997</c:v>
                </c:pt>
                <c:pt idx="72">
                  <c:v>-1.3636363279999997</c:v>
                </c:pt>
                <c:pt idx="73">
                  <c:v>-1.3131312769999997</c:v>
                </c:pt>
                <c:pt idx="74">
                  <c:v>-1.2626262259999996</c:v>
                </c:pt>
                <c:pt idx="75">
                  <c:v>-1.2121211750000001</c:v>
                </c:pt>
                <c:pt idx="76">
                  <c:v>-1.161616124</c:v>
                </c:pt>
                <c:pt idx="77">
                  <c:v>-1.111111073</c:v>
                </c:pt>
                <c:pt idx="78">
                  <c:v>-1.060606022</c:v>
                </c:pt>
                <c:pt idx="79">
                  <c:v>-1.010100971</c:v>
                </c:pt>
                <c:pt idx="80">
                  <c:v>-0.95959591999999994</c:v>
                </c:pt>
                <c:pt idx="81">
                  <c:v>-0.90909086899999991</c:v>
                </c:pt>
                <c:pt idx="82">
                  <c:v>-0.85858581799999989</c:v>
                </c:pt>
                <c:pt idx="83">
                  <c:v>-0.80808076699999987</c:v>
                </c:pt>
                <c:pt idx="84">
                  <c:v>-0.75757571599999984</c:v>
                </c:pt>
                <c:pt idx="85">
                  <c:v>-0.70707066499999982</c:v>
                </c:pt>
                <c:pt idx="86">
                  <c:v>-0.6565656139999998</c:v>
                </c:pt>
                <c:pt idx="87">
                  <c:v>-0.60606056299999977</c:v>
                </c:pt>
                <c:pt idx="88">
                  <c:v>-0.55555551199999975</c:v>
                </c:pt>
                <c:pt idx="89">
                  <c:v>-0.50505046099999973</c:v>
                </c:pt>
                <c:pt idx="90">
                  <c:v>-0.45454540999999971</c:v>
                </c:pt>
                <c:pt idx="91">
                  <c:v>-0.40404035899999968</c:v>
                </c:pt>
                <c:pt idx="92">
                  <c:v>-0.35353530799999966</c:v>
                </c:pt>
                <c:pt idx="93">
                  <c:v>-0.30303025699999964</c:v>
                </c:pt>
                <c:pt idx="94">
                  <c:v>-0.25252520599999961</c:v>
                </c:pt>
                <c:pt idx="95">
                  <c:v>-0.20202015499999959</c:v>
                </c:pt>
                <c:pt idx="96">
                  <c:v>-0.15151510399999957</c:v>
                </c:pt>
                <c:pt idx="97">
                  <c:v>-0.10101005299999954</c:v>
                </c:pt>
                <c:pt idx="98">
                  <c:v>-5.0505001999999521E-2</c:v>
                </c:pt>
                <c:pt idx="99">
                  <c:v>4.90000005015645E-8</c:v>
                </c:pt>
                <c:pt idx="100">
                  <c:v>0</c:v>
                </c:pt>
                <c:pt idx="101">
                  <c:v>5.0505100000000525E-2</c:v>
                </c:pt>
                <c:pt idx="102">
                  <c:v>0.10101015100000055</c:v>
                </c:pt>
                <c:pt idx="103">
                  <c:v>0.15151520200000057</c:v>
                </c:pt>
                <c:pt idx="104">
                  <c:v>0.20202025300000059</c:v>
                </c:pt>
                <c:pt idx="105">
                  <c:v>0.25252530400000062</c:v>
                </c:pt>
                <c:pt idx="106">
                  <c:v>0.30303035500000064</c:v>
                </c:pt>
                <c:pt idx="107">
                  <c:v>0.35353540600000066</c:v>
                </c:pt>
                <c:pt idx="108">
                  <c:v>0.4040404569999998</c:v>
                </c:pt>
                <c:pt idx="109">
                  <c:v>0.45454550799999982</c:v>
                </c:pt>
                <c:pt idx="110">
                  <c:v>0.50505055899999984</c:v>
                </c:pt>
                <c:pt idx="111">
                  <c:v>0.55555560999999987</c:v>
                </c:pt>
                <c:pt idx="112">
                  <c:v>0.60606066099999989</c:v>
                </c:pt>
                <c:pt idx="113">
                  <c:v>0.65656571199999991</c:v>
                </c:pt>
                <c:pt idx="114">
                  <c:v>0.70707076299999994</c:v>
                </c:pt>
                <c:pt idx="115">
                  <c:v>0.75757581399999996</c:v>
                </c:pt>
                <c:pt idx="116">
                  <c:v>0.80808086499999998</c:v>
                </c:pt>
                <c:pt idx="117">
                  <c:v>0.858585916</c:v>
                </c:pt>
                <c:pt idx="118">
                  <c:v>0.90909096700000003</c:v>
                </c:pt>
                <c:pt idx="119">
                  <c:v>0.95959601800000005</c:v>
                </c:pt>
                <c:pt idx="120">
                  <c:v>1</c:v>
                </c:pt>
                <c:pt idx="121">
                  <c:v>1.0101010690000001</c:v>
                </c:pt>
                <c:pt idx="122">
                  <c:v>1.0606061200000001</c:v>
                </c:pt>
                <c:pt idx="123">
                  <c:v>1.1111111710000001</c:v>
                </c:pt>
                <c:pt idx="124">
                  <c:v>1.1616162220000001</c:v>
                </c:pt>
                <c:pt idx="125">
                  <c:v>1.2121212730000002</c:v>
                </c:pt>
                <c:pt idx="126">
                  <c:v>1.2626263240000002</c:v>
                </c:pt>
                <c:pt idx="127">
                  <c:v>1.3131313750000002</c:v>
                </c:pt>
                <c:pt idx="128">
                  <c:v>1.3636364260000002</c:v>
                </c:pt>
                <c:pt idx="129">
                  <c:v>1.4141414770000003</c:v>
                </c:pt>
                <c:pt idx="130">
                  <c:v>1.4646465280000003</c:v>
                </c:pt>
                <c:pt idx="131">
                  <c:v>1.5151515790000003</c:v>
                </c:pt>
                <c:pt idx="132">
                  <c:v>1.5656566300000003</c:v>
                </c:pt>
                <c:pt idx="133">
                  <c:v>1.6161616810000003</c:v>
                </c:pt>
                <c:pt idx="134">
                  <c:v>1.6666667320000004</c:v>
                </c:pt>
                <c:pt idx="135">
                  <c:v>1.7171717830000004</c:v>
                </c:pt>
                <c:pt idx="136">
                  <c:v>1.7676768340000004</c:v>
                </c:pt>
                <c:pt idx="137">
                  <c:v>1.8181818850000004</c:v>
                </c:pt>
                <c:pt idx="138">
                  <c:v>1.8686869360000005</c:v>
                </c:pt>
                <c:pt idx="139">
                  <c:v>1.9191919870000005</c:v>
                </c:pt>
                <c:pt idx="140">
                  <c:v>1.9696970380000005</c:v>
                </c:pt>
                <c:pt idx="141">
                  <c:v>2</c:v>
                </c:pt>
                <c:pt idx="142">
                  <c:v>2.0202020890000005</c:v>
                </c:pt>
                <c:pt idx="143">
                  <c:v>2.0707071400000006</c:v>
                </c:pt>
                <c:pt idx="144">
                  <c:v>2.1212121910000006</c:v>
                </c:pt>
                <c:pt idx="145">
                  <c:v>2.1717172420000006</c:v>
                </c:pt>
                <c:pt idx="146">
                  <c:v>2.2222222930000006</c:v>
                </c:pt>
                <c:pt idx="147">
                  <c:v>2.2727273440000006</c:v>
                </c:pt>
                <c:pt idx="148">
                  <c:v>2.3232323950000007</c:v>
                </c:pt>
                <c:pt idx="149">
                  <c:v>2.3737374460000007</c:v>
                </c:pt>
                <c:pt idx="150">
                  <c:v>2.4242424970000007</c:v>
                </c:pt>
                <c:pt idx="151">
                  <c:v>2.4747475480000007</c:v>
                </c:pt>
                <c:pt idx="152">
                  <c:v>2.5252525990000008</c:v>
                </c:pt>
                <c:pt idx="153">
                  <c:v>2.5757576499999999</c:v>
                </c:pt>
                <c:pt idx="154">
                  <c:v>2.6262627009999999</c:v>
                </c:pt>
                <c:pt idx="155">
                  <c:v>2.6767677519999999</c:v>
                </c:pt>
                <c:pt idx="156">
                  <c:v>2.727272803</c:v>
                </c:pt>
                <c:pt idx="157">
                  <c:v>2.777777854</c:v>
                </c:pt>
                <c:pt idx="158">
                  <c:v>2.828282905</c:v>
                </c:pt>
                <c:pt idx="159">
                  <c:v>2.878787956</c:v>
                </c:pt>
                <c:pt idx="160">
                  <c:v>2.9292930070000001</c:v>
                </c:pt>
                <c:pt idx="161">
                  <c:v>2.9797980580000001</c:v>
                </c:pt>
                <c:pt idx="162">
                  <c:v>3</c:v>
                </c:pt>
                <c:pt idx="163">
                  <c:v>3.0303031090000001</c:v>
                </c:pt>
                <c:pt idx="164">
                  <c:v>3.0808081600000001</c:v>
                </c:pt>
                <c:pt idx="165">
                  <c:v>3.1313132110000002</c:v>
                </c:pt>
                <c:pt idx="166">
                  <c:v>3.1818182620000002</c:v>
                </c:pt>
                <c:pt idx="167">
                  <c:v>3.2323233130000002</c:v>
                </c:pt>
                <c:pt idx="168">
                  <c:v>3.2828283640000002</c:v>
                </c:pt>
                <c:pt idx="169">
                  <c:v>3.3333334150000002</c:v>
                </c:pt>
                <c:pt idx="170">
                  <c:v>3.3838384660000003</c:v>
                </c:pt>
                <c:pt idx="171">
                  <c:v>3.4343435170000003</c:v>
                </c:pt>
                <c:pt idx="172">
                  <c:v>3.4848485680000003</c:v>
                </c:pt>
                <c:pt idx="173">
                  <c:v>3.5353536190000003</c:v>
                </c:pt>
                <c:pt idx="174">
                  <c:v>3.5858586700000004</c:v>
                </c:pt>
                <c:pt idx="175">
                  <c:v>3.6363637210000004</c:v>
                </c:pt>
                <c:pt idx="176">
                  <c:v>3.6868687720000004</c:v>
                </c:pt>
                <c:pt idx="177">
                  <c:v>3.7373738230000004</c:v>
                </c:pt>
                <c:pt idx="178">
                  <c:v>3.7878788740000005</c:v>
                </c:pt>
                <c:pt idx="179">
                  <c:v>3.8383839250000005</c:v>
                </c:pt>
                <c:pt idx="180">
                  <c:v>3.8888889760000005</c:v>
                </c:pt>
                <c:pt idx="181">
                  <c:v>3.9393940270000005</c:v>
                </c:pt>
                <c:pt idx="182">
                  <c:v>3.9898990780000005</c:v>
                </c:pt>
                <c:pt idx="183">
                  <c:v>4</c:v>
                </c:pt>
                <c:pt idx="184">
                  <c:v>4.0404041290000006</c:v>
                </c:pt>
                <c:pt idx="185">
                  <c:v>4.0909091800000006</c:v>
                </c:pt>
                <c:pt idx="186">
                  <c:v>4.1414142310000006</c:v>
                </c:pt>
                <c:pt idx="187">
                  <c:v>4.1919192820000006</c:v>
                </c:pt>
                <c:pt idx="188">
                  <c:v>4.2424243330000007</c:v>
                </c:pt>
                <c:pt idx="189">
                  <c:v>4.2929293840000007</c:v>
                </c:pt>
                <c:pt idx="190">
                  <c:v>4.3434344350000007</c:v>
                </c:pt>
                <c:pt idx="191">
                  <c:v>4.3939394860000007</c:v>
                </c:pt>
                <c:pt idx="192">
                  <c:v>4.4444445370000008</c:v>
                </c:pt>
                <c:pt idx="193">
                  <c:v>4.4949495880000008</c:v>
                </c:pt>
                <c:pt idx="194">
                  <c:v>4.5454546390000008</c:v>
                </c:pt>
                <c:pt idx="195">
                  <c:v>4.5959596900000008</c:v>
                </c:pt>
                <c:pt idx="196">
                  <c:v>4.6464647410000008</c:v>
                </c:pt>
                <c:pt idx="197">
                  <c:v>4.6969697920000009</c:v>
                </c:pt>
                <c:pt idx="198">
                  <c:v>4.7474748430000009</c:v>
                </c:pt>
                <c:pt idx="199">
                  <c:v>4.7979798940000009</c:v>
                </c:pt>
                <c:pt idx="200">
                  <c:v>4.8484849450000009</c:v>
                </c:pt>
                <c:pt idx="201">
                  <c:v>4.898989996000001</c:v>
                </c:pt>
                <c:pt idx="202">
                  <c:v>5</c:v>
                </c:pt>
              </c:numCache>
            </c:numRef>
          </c:xVal>
          <c:yVal>
            <c:numRef>
              <c:f>'simple- graph'!$AK$2:$AK$204</c:f>
              <c:numCache>
                <c:formatCode>General</c:formatCode>
                <c:ptCount val="203"/>
                <c:pt idx="100">
                  <c:v>33.33</c:v>
                </c:pt>
                <c:pt idx="120">
                  <c:v>58.33</c:v>
                </c:pt>
                <c:pt idx="141">
                  <c:v>66.67</c:v>
                </c:pt>
                <c:pt idx="162">
                  <c:v>75</c:v>
                </c:pt>
                <c:pt idx="183">
                  <c:v>100</c:v>
                </c:pt>
                <c:pt idx="202">
                  <c:v>100</c:v>
                </c:pt>
              </c:numCache>
            </c:numRef>
          </c:yVal>
          <c:smooth val="0"/>
        </c:ser>
        <c:ser>
          <c:idx val="36"/>
          <c:order val="36"/>
          <c:tx>
            <c:strRef>
              <c:f>'simple- graph'!$AL$1</c:f>
              <c:strCache>
                <c:ptCount val="1"/>
                <c:pt idx="0">
                  <c:v>mm S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xVal>
            <c:numRef>
              <c:f>'simple- graph'!$A$2:$A$204</c:f>
              <c:numCache>
                <c:formatCode>General</c:formatCode>
                <c:ptCount val="203"/>
                <c:pt idx="0">
                  <c:v>-5</c:v>
                </c:pt>
                <c:pt idx="1">
                  <c:v>-4.949494949</c:v>
                </c:pt>
                <c:pt idx="2">
                  <c:v>-4.898989898</c:v>
                </c:pt>
                <c:pt idx="3">
                  <c:v>-4.8484848469999999</c:v>
                </c:pt>
                <c:pt idx="4">
                  <c:v>-4.7979797959999999</c:v>
                </c:pt>
                <c:pt idx="5">
                  <c:v>-4.7474747449999999</c:v>
                </c:pt>
                <c:pt idx="6">
                  <c:v>-4.6969696939999999</c:v>
                </c:pt>
                <c:pt idx="7">
                  <c:v>-4.6464646429999998</c:v>
                </c:pt>
                <c:pt idx="8">
                  <c:v>-4.5959595919999998</c:v>
                </c:pt>
                <c:pt idx="9">
                  <c:v>-4.5454545409999998</c:v>
                </c:pt>
                <c:pt idx="10">
                  <c:v>-4.4949494899999998</c:v>
                </c:pt>
                <c:pt idx="11">
                  <c:v>-4.4444444389999997</c:v>
                </c:pt>
                <c:pt idx="12">
                  <c:v>-4.3939393879999997</c:v>
                </c:pt>
                <c:pt idx="13">
                  <c:v>-4.3434343369999997</c:v>
                </c:pt>
                <c:pt idx="14">
                  <c:v>-4.2929292859999997</c:v>
                </c:pt>
                <c:pt idx="15">
                  <c:v>-4.2424242349999997</c:v>
                </c:pt>
                <c:pt idx="16">
                  <c:v>-4.1919191839999996</c:v>
                </c:pt>
                <c:pt idx="17">
                  <c:v>-4.1414141329999996</c:v>
                </c:pt>
                <c:pt idx="18">
                  <c:v>-4.0909090819999996</c:v>
                </c:pt>
                <c:pt idx="19">
                  <c:v>-4.0404040309999996</c:v>
                </c:pt>
                <c:pt idx="20">
                  <c:v>-3.98989898</c:v>
                </c:pt>
                <c:pt idx="21">
                  <c:v>-3.939393929</c:v>
                </c:pt>
                <c:pt idx="22">
                  <c:v>-3.8888888779999999</c:v>
                </c:pt>
                <c:pt idx="23">
                  <c:v>-3.8383838269999999</c:v>
                </c:pt>
                <c:pt idx="24">
                  <c:v>-3.7878787759999999</c:v>
                </c:pt>
                <c:pt idx="25">
                  <c:v>-3.7373737249999999</c:v>
                </c:pt>
                <c:pt idx="26">
                  <c:v>-3.6868686739999998</c:v>
                </c:pt>
                <c:pt idx="27">
                  <c:v>-3.6363636230000003</c:v>
                </c:pt>
                <c:pt idx="28">
                  <c:v>-3.5858585720000002</c:v>
                </c:pt>
                <c:pt idx="29">
                  <c:v>-3.5353535210000002</c:v>
                </c:pt>
                <c:pt idx="30">
                  <c:v>-3.4848484700000002</c:v>
                </c:pt>
                <c:pt idx="31">
                  <c:v>-3.4343434190000002</c:v>
                </c:pt>
                <c:pt idx="32">
                  <c:v>-3.3838383680000002</c:v>
                </c:pt>
                <c:pt idx="33">
                  <c:v>-3.3333333170000001</c:v>
                </c:pt>
                <c:pt idx="34">
                  <c:v>-3.2828282660000001</c:v>
                </c:pt>
                <c:pt idx="35">
                  <c:v>-3.2323232150000001</c:v>
                </c:pt>
                <c:pt idx="36">
                  <c:v>-3.1818181640000001</c:v>
                </c:pt>
                <c:pt idx="37">
                  <c:v>-3.131313113</c:v>
                </c:pt>
                <c:pt idx="38">
                  <c:v>-3.080808062</c:v>
                </c:pt>
                <c:pt idx="39">
                  <c:v>-3.030303011</c:v>
                </c:pt>
                <c:pt idx="40">
                  <c:v>-2.97979796</c:v>
                </c:pt>
                <c:pt idx="41">
                  <c:v>-2.9292929089999999</c:v>
                </c:pt>
                <c:pt idx="42">
                  <c:v>-2.8787878579999999</c:v>
                </c:pt>
                <c:pt idx="43">
                  <c:v>-2.8282828069999999</c:v>
                </c:pt>
                <c:pt idx="44">
                  <c:v>-2.7777777559999999</c:v>
                </c:pt>
                <c:pt idx="45">
                  <c:v>-2.7272727049999999</c:v>
                </c:pt>
                <c:pt idx="46">
                  <c:v>-2.6767676539999998</c:v>
                </c:pt>
                <c:pt idx="47">
                  <c:v>-2.6262626029999998</c:v>
                </c:pt>
                <c:pt idx="48">
                  <c:v>-2.5757575519999998</c:v>
                </c:pt>
                <c:pt idx="49">
                  <c:v>-2.5252525009999998</c:v>
                </c:pt>
                <c:pt idx="50">
                  <c:v>-2.4747474499999997</c:v>
                </c:pt>
                <c:pt idx="51">
                  <c:v>-2.4242423989999997</c:v>
                </c:pt>
                <c:pt idx="52">
                  <c:v>-2.3737373479999997</c:v>
                </c:pt>
                <c:pt idx="53">
                  <c:v>-2.3232322969999997</c:v>
                </c:pt>
                <c:pt idx="54">
                  <c:v>-2.2727272460000001</c:v>
                </c:pt>
                <c:pt idx="55">
                  <c:v>-2.2222221950000001</c:v>
                </c:pt>
                <c:pt idx="56">
                  <c:v>-2.171717144</c:v>
                </c:pt>
                <c:pt idx="57">
                  <c:v>-2.121212093</c:v>
                </c:pt>
                <c:pt idx="58">
                  <c:v>-2.070707042</c:v>
                </c:pt>
                <c:pt idx="59">
                  <c:v>-2.020201991</c:v>
                </c:pt>
                <c:pt idx="60">
                  <c:v>-1.96969694</c:v>
                </c:pt>
                <c:pt idx="61">
                  <c:v>-1.9191918889999999</c:v>
                </c:pt>
                <c:pt idx="62">
                  <c:v>-1.8686868379999999</c:v>
                </c:pt>
                <c:pt idx="63">
                  <c:v>-1.8181817869999999</c:v>
                </c:pt>
                <c:pt idx="64">
                  <c:v>-1.7676767359999999</c:v>
                </c:pt>
                <c:pt idx="65">
                  <c:v>-1.7171716849999998</c:v>
                </c:pt>
                <c:pt idx="66">
                  <c:v>-1.6666666339999998</c:v>
                </c:pt>
                <c:pt idx="67">
                  <c:v>-1.6161615829999998</c:v>
                </c:pt>
                <c:pt idx="68">
                  <c:v>-1.5656565319999998</c:v>
                </c:pt>
                <c:pt idx="69">
                  <c:v>-1.5151514809999997</c:v>
                </c:pt>
                <c:pt idx="70">
                  <c:v>-1.4646464299999997</c:v>
                </c:pt>
                <c:pt idx="71">
                  <c:v>-1.4141413789999997</c:v>
                </c:pt>
                <c:pt idx="72">
                  <c:v>-1.3636363279999997</c:v>
                </c:pt>
                <c:pt idx="73">
                  <c:v>-1.3131312769999997</c:v>
                </c:pt>
                <c:pt idx="74">
                  <c:v>-1.2626262259999996</c:v>
                </c:pt>
                <c:pt idx="75">
                  <c:v>-1.2121211750000001</c:v>
                </c:pt>
                <c:pt idx="76">
                  <c:v>-1.161616124</c:v>
                </c:pt>
                <c:pt idx="77">
                  <c:v>-1.111111073</c:v>
                </c:pt>
                <c:pt idx="78">
                  <c:v>-1.060606022</c:v>
                </c:pt>
                <c:pt idx="79">
                  <c:v>-1.010100971</c:v>
                </c:pt>
                <c:pt idx="80">
                  <c:v>-0.95959591999999994</c:v>
                </c:pt>
                <c:pt idx="81">
                  <c:v>-0.90909086899999991</c:v>
                </c:pt>
                <c:pt idx="82">
                  <c:v>-0.85858581799999989</c:v>
                </c:pt>
                <c:pt idx="83">
                  <c:v>-0.80808076699999987</c:v>
                </c:pt>
                <c:pt idx="84">
                  <c:v>-0.75757571599999984</c:v>
                </c:pt>
                <c:pt idx="85">
                  <c:v>-0.70707066499999982</c:v>
                </c:pt>
                <c:pt idx="86">
                  <c:v>-0.6565656139999998</c:v>
                </c:pt>
                <c:pt idx="87">
                  <c:v>-0.60606056299999977</c:v>
                </c:pt>
                <c:pt idx="88">
                  <c:v>-0.55555551199999975</c:v>
                </c:pt>
                <c:pt idx="89">
                  <c:v>-0.50505046099999973</c:v>
                </c:pt>
                <c:pt idx="90">
                  <c:v>-0.45454540999999971</c:v>
                </c:pt>
                <c:pt idx="91">
                  <c:v>-0.40404035899999968</c:v>
                </c:pt>
                <c:pt idx="92">
                  <c:v>-0.35353530799999966</c:v>
                </c:pt>
                <c:pt idx="93">
                  <c:v>-0.30303025699999964</c:v>
                </c:pt>
                <c:pt idx="94">
                  <c:v>-0.25252520599999961</c:v>
                </c:pt>
                <c:pt idx="95">
                  <c:v>-0.20202015499999959</c:v>
                </c:pt>
                <c:pt idx="96">
                  <c:v>-0.15151510399999957</c:v>
                </c:pt>
                <c:pt idx="97">
                  <c:v>-0.10101005299999954</c:v>
                </c:pt>
                <c:pt idx="98">
                  <c:v>-5.0505001999999521E-2</c:v>
                </c:pt>
                <c:pt idx="99">
                  <c:v>4.90000005015645E-8</c:v>
                </c:pt>
                <c:pt idx="100">
                  <c:v>0</c:v>
                </c:pt>
                <c:pt idx="101">
                  <c:v>5.0505100000000525E-2</c:v>
                </c:pt>
                <c:pt idx="102">
                  <c:v>0.10101015100000055</c:v>
                </c:pt>
                <c:pt idx="103">
                  <c:v>0.15151520200000057</c:v>
                </c:pt>
                <c:pt idx="104">
                  <c:v>0.20202025300000059</c:v>
                </c:pt>
                <c:pt idx="105">
                  <c:v>0.25252530400000062</c:v>
                </c:pt>
                <c:pt idx="106">
                  <c:v>0.30303035500000064</c:v>
                </c:pt>
                <c:pt idx="107">
                  <c:v>0.35353540600000066</c:v>
                </c:pt>
                <c:pt idx="108">
                  <c:v>0.4040404569999998</c:v>
                </c:pt>
                <c:pt idx="109">
                  <c:v>0.45454550799999982</c:v>
                </c:pt>
                <c:pt idx="110">
                  <c:v>0.50505055899999984</c:v>
                </c:pt>
                <c:pt idx="111">
                  <c:v>0.55555560999999987</c:v>
                </c:pt>
                <c:pt idx="112">
                  <c:v>0.60606066099999989</c:v>
                </c:pt>
                <c:pt idx="113">
                  <c:v>0.65656571199999991</c:v>
                </c:pt>
                <c:pt idx="114">
                  <c:v>0.70707076299999994</c:v>
                </c:pt>
                <c:pt idx="115">
                  <c:v>0.75757581399999996</c:v>
                </c:pt>
                <c:pt idx="116">
                  <c:v>0.80808086499999998</c:v>
                </c:pt>
                <c:pt idx="117">
                  <c:v>0.858585916</c:v>
                </c:pt>
                <c:pt idx="118">
                  <c:v>0.90909096700000003</c:v>
                </c:pt>
                <c:pt idx="119">
                  <c:v>0.95959601800000005</c:v>
                </c:pt>
                <c:pt idx="120">
                  <c:v>1</c:v>
                </c:pt>
                <c:pt idx="121">
                  <c:v>1.0101010690000001</c:v>
                </c:pt>
                <c:pt idx="122">
                  <c:v>1.0606061200000001</c:v>
                </c:pt>
                <c:pt idx="123">
                  <c:v>1.1111111710000001</c:v>
                </c:pt>
                <c:pt idx="124">
                  <c:v>1.1616162220000001</c:v>
                </c:pt>
                <c:pt idx="125">
                  <c:v>1.2121212730000002</c:v>
                </c:pt>
                <c:pt idx="126">
                  <c:v>1.2626263240000002</c:v>
                </c:pt>
                <c:pt idx="127">
                  <c:v>1.3131313750000002</c:v>
                </c:pt>
                <c:pt idx="128">
                  <c:v>1.3636364260000002</c:v>
                </c:pt>
                <c:pt idx="129">
                  <c:v>1.4141414770000003</c:v>
                </c:pt>
                <c:pt idx="130">
                  <c:v>1.4646465280000003</c:v>
                </c:pt>
                <c:pt idx="131">
                  <c:v>1.5151515790000003</c:v>
                </c:pt>
                <c:pt idx="132">
                  <c:v>1.5656566300000003</c:v>
                </c:pt>
                <c:pt idx="133">
                  <c:v>1.6161616810000003</c:v>
                </c:pt>
                <c:pt idx="134">
                  <c:v>1.6666667320000004</c:v>
                </c:pt>
                <c:pt idx="135">
                  <c:v>1.7171717830000004</c:v>
                </c:pt>
                <c:pt idx="136">
                  <c:v>1.7676768340000004</c:v>
                </c:pt>
                <c:pt idx="137">
                  <c:v>1.8181818850000004</c:v>
                </c:pt>
                <c:pt idx="138">
                  <c:v>1.8686869360000005</c:v>
                </c:pt>
                <c:pt idx="139">
                  <c:v>1.9191919870000005</c:v>
                </c:pt>
                <c:pt idx="140">
                  <c:v>1.9696970380000005</c:v>
                </c:pt>
                <c:pt idx="141">
                  <c:v>2</c:v>
                </c:pt>
                <c:pt idx="142">
                  <c:v>2.0202020890000005</c:v>
                </c:pt>
                <c:pt idx="143">
                  <c:v>2.0707071400000006</c:v>
                </c:pt>
                <c:pt idx="144">
                  <c:v>2.1212121910000006</c:v>
                </c:pt>
                <c:pt idx="145">
                  <c:v>2.1717172420000006</c:v>
                </c:pt>
                <c:pt idx="146">
                  <c:v>2.2222222930000006</c:v>
                </c:pt>
                <c:pt idx="147">
                  <c:v>2.2727273440000006</c:v>
                </c:pt>
                <c:pt idx="148">
                  <c:v>2.3232323950000007</c:v>
                </c:pt>
                <c:pt idx="149">
                  <c:v>2.3737374460000007</c:v>
                </c:pt>
                <c:pt idx="150">
                  <c:v>2.4242424970000007</c:v>
                </c:pt>
                <c:pt idx="151">
                  <c:v>2.4747475480000007</c:v>
                </c:pt>
                <c:pt idx="152">
                  <c:v>2.5252525990000008</c:v>
                </c:pt>
                <c:pt idx="153">
                  <c:v>2.5757576499999999</c:v>
                </c:pt>
                <c:pt idx="154">
                  <c:v>2.6262627009999999</c:v>
                </c:pt>
                <c:pt idx="155">
                  <c:v>2.6767677519999999</c:v>
                </c:pt>
                <c:pt idx="156">
                  <c:v>2.727272803</c:v>
                </c:pt>
                <c:pt idx="157">
                  <c:v>2.777777854</c:v>
                </c:pt>
                <c:pt idx="158">
                  <c:v>2.828282905</c:v>
                </c:pt>
                <c:pt idx="159">
                  <c:v>2.878787956</c:v>
                </c:pt>
                <c:pt idx="160">
                  <c:v>2.9292930070000001</c:v>
                </c:pt>
                <c:pt idx="161">
                  <c:v>2.9797980580000001</c:v>
                </c:pt>
                <c:pt idx="162">
                  <c:v>3</c:v>
                </c:pt>
                <c:pt idx="163">
                  <c:v>3.0303031090000001</c:v>
                </c:pt>
                <c:pt idx="164">
                  <c:v>3.0808081600000001</c:v>
                </c:pt>
                <c:pt idx="165">
                  <c:v>3.1313132110000002</c:v>
                </c:pt>
                <c:pt idx="166">
                  <c:v>3.1818182620000002</c:v>
                </c:pt>
                <c:pt idx="167">
                  <c:v>3.2323233130000002</c:v>
                </c:pt>
                <c:pt idx="168">
                  <c:v>3.2828283640000002</c:v>
                </c:pt>
                <c:pt idx="169">
                  <c:v>3.3333334150000002</c:v>
                </c:pt>
                <c:pt idx="170">
                  <c:v>3.3838384660000003</c:v>
                </c:pt>
                <c:pt idx="171">
                  <c:v>3.4343435170000003</c:v>
                </c:pt>
                <c:pt idx="172">
                  <c:v>3.4848485680000003</c:v>
                </c:pt>
                <c:pt idx="173">
                  <c:v>3.5353536190000003</c:v>
                </c:pt>
                <c:pt idx="174">
                  <c:v>3.5858586700000004</c:v>
                </c:pt>
                <c:pt idx="175">
                  <c:v>3.6363637210000004</c:v>
                </c:pt>
                <c:pt idx="176">
                  <c:v>3.6868687720000004</c:v>
                </c:pt>
                <c:pt idx="177">
                  <c:v>3.7373738230000004</c:v>
                </c:pt>
                <c:pt idx="178">
                  <c:v>3.7878788740000005</c:v>
                </c:pt>
                <c:pt idx="179">
                  <c:v>3.8383839250000005</c:v>
                </c:pt>
                <c:pt idx="180">
                  <c:v>3.8888889760000005</c:v>
                </c:pt>
                <c:pt idx="181">
                  <c:v>3.9393940270000005</c:v>
                </c:pt>
                <c:pt idx="182">
                  <c:v>3.9898990780000005</c:v>
                </c:pt>
                <c:pt idx="183">
                  <c:v>4</c:v>
                </c:pt>
                <c:pt idx="184">
                  <c:v>4.0404041290000006</c:v>
                </c:pt>
                <c:pt idx="185">
                  <c:v>4.0909091800000006</c:v>
                </c:pt>
                <c:pt idx="186">
                  <c:v>4.1414142310000006</c:v>
                </c:pt>
                <c:pt idx="187">
                  <c:v>4.1919192820000006</c:v>
                </c:pt>
                <c:pt idx="188">
                  <c:v>4.2424243330000007</c:v>
                </c:pt>
                <c:pt idx="189">
                  <c:v>4.2929293840000007</c:v>
                </c:pt>
                <c:pt idx="190">
                  <c:v>4.3434344350000007</c:v>
                </c:pt>
                <c:pt idx="191">
                  <c:v>4.3939394860000007</c:v>
                </c:pt>
                <c:pt idx="192">
                  <c:v>4.4444445370000008</c:v>
                </c:pt>
                <c:pt idx="193">
                  <c:v>4.4949495880000008</c:v>
                </c:pt>
                <c:pt idx="194">
                  <c:v>4.5454546390000008</c:v>
                </c:pt>
                <c:pt idx="195">
                  <c:v>4.5959596900000008</c:v>
                </c:pt>
                <c:pt idx="196">
                  <c:v>4.6464647410000008</c:v>
                </c:pt>
                <c:pt idx="197">
                  <c:v>4.6969697920000009</c:v>
                </c:pt>
                <c:pt idx="198">
                  <c:v>4.7474748430000009</c:v>
                </c:pt>
                <c:pt idx="199">
                  <c:v>4.7979798940000009</c:v>
                </c:pt>
                <c:pt idx="200">
                  <c:v>4.8484849450000009</c:v>
                </c:pt>
                <c:pt idx="201">
                  <c:v>4.898989996000001</c:v>
                </c:pt>
                <c:pt idx="202">
                  <c:v>5</c:v>
                </c:pt>
              </c:numCache>
            </c:numRef>
          </c:xVal>
          <c:yVal>
            <c:numRef>
              <c:f>'simple- graph'!$AL$2:$AL$204</c:f>
              <c:numCache>
                <c:formatCode>General</c:formatCode>
                <c:ptCount val="203"/>
                <c:pt idx="100">
                  <c:v>0</c:v>
                </c:pt>
                <c:pt idx="120">
                  <c:v>8.33</c:v>
                </c:pt>
                <c:pt idx="141">
                  <c:v>58.33</c:v>
                </c:pt>
                <c:pt idx="162">
                  <c:v>100</c:v>
                </c:pt>
                <c:pt idx="183">
                  <c:v>100</c:v>
                </c:pt>
                <c:pt idx="202">
                  <c:v>100</c:v>
                </c:pt>
              </c:numCache>
            </c:numRef>
          </c:yVal>
          <c:smooth val="0"/>
        </c:ser>
        <c:ser>
          <c:idx val="37"/>
          <c:order val="37"/>
          <c:tx>
            <c:strRef>
              <c:f>'simple- graph'!$AM$1</c:f>
              <c:strCache>
                <c:ptCount val="1"/>
                <c:pt idx="0">
                  <c:v>mr S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'simple- graph'!$A$2:$A$204</c:f>
              <c:numCache>
                <c:formatCode>General</c:formatCode>
                <c:ptCount val="203"/>
                <c:pt idx="0">
                  <c:v>-5</c:v>
                </c:pt>
                <c:pt idx="1">
                  <c:v>-4.949494949</c:v>
                </c:pt>
                <c:pt idx="2">
                  <c:v>-4.898989898</c:v>
                </c:pt>
                <c:pt idx="3">
                  <c:v>-4.8484848469999999</c:v>
                </c:pt>
                <c:pt idx="4">
                  <c:v>-4.7979797959999999</c:v>
                </c:pt>
                <c:pt idx="5">
                  <c:v>-4.7474747449999999</c:v>
                </c:pt>
                <c:pt idx="6">
                  <c:v>-4.6969696939999999</c:v>
                </c:pt>
                <c:pt idx="7">
                  <c:v>-4.6464646429999998</c:v>
                </c:pt>
                <c:pt idx="8">
                  <c:v>-4.5959595919999998</c:v>
                </c:pt>
                <c:pt idx="9">
                  <c:v>-4.5454545409999998</c:v>
                </c:pt>
                <c:pt idx="10">
                  <c:v>-4.4949494899999998</c:v>
                </c:pt>
                <c:pt idx="11">
                  <c:v>-4.4444444389999997</c:v>
                </c:pt>
                <c:pt idx="12">
                  <c:v>-4.3939393879999997</c:v>
                </c:pt>
                <c:pt idx="13">
                  <c:v>-4.3434343369999997</c:v>
                </c:pt>
                <c:pt idx="14">
                  <c:v>-4.2929292859999997</c:v>
                </c:pt>
                <c:pt idx="15">
                  <c:v>-4.2424242349999997</c:v>
                </c:pt>
                <c:pt idx="16">
                  <c:v>-4.1919191839999996</c:v>
                </c:pt>
                <c:pt idx="17">
                  <c:v>-4.1414141329999996</c:v>
                </c:pt>
                <c:pt idx="18">
                  <c:v>-4.0909090819999996</c:v>
                </c:pt>
                <c:pt idx="19">
                  <c:v>-4.0404040309999996</c:v>
                </c:pt>
                <c:pt idx="20">
                  <c:v>-3.98989898</c:v>
                </c:pt>
                <c:pt idx="21">
                  <c:v>-3.939393929</c:v>
                </c:pt>
                <c:pt idx="22">
                  <c:v>-3.8888888779999999</c:v>
                </c:pt>
                <c:pt idx="23">
                  <c:v>-3.8383838269999999</c:v>
                </c:pt>
                <c:pt idx="24">
                  <c:v>-3.7878787759999999</c:v>
                </c:pt>
                <c:pt idx="25">
                  <c:v>-3.7373737249999999</c:v>
                </c:pt>
                <c:pt idx="26">
                  <c:v>-3.6868686739999998</c:v>
                </c:pt>
                <c:pt idx="27">
                  <c:v>-3.6363636230000003</c:v>
                </c:pt>
                <c:pt idx="28">
                  <c:v>-3.5858585720000002</c:v>
                </c:pt>
                <c:pt idx="29">
                  <c:v>-3.5353535210000002</c:v>
                </c:pt>
                <c:pt idx="30">
                  <c:v>-3.4848484700000002</c:v>
                </c:pt>
                <c:pt idx="31">
                  <c:v>-3.4343434190000002</c:v>
                </c:pt>
                <c:pt idx="32">
                  <c:v>-3.3838383680000002</c:v>
                </c:pt>
                <c:pt idx="33">
                  <c:v>-3.3333333170000001</c:v>
                </c:pt>
                <c:pt idx="34">
                  <c:v>-3.2828282660000001</c:v>
                </c:pt>
                <c:pt idx="35">
                  <c:v>-3.2323232150000001</c:v>
                </c:pt>
                <c:pt idx="36">
                  <c:v>-3.1818181640000001</c:v>
                </c:pt>
                <c:pt idx="37">
                  <c:v>-3.131313113</c:v>
                </c:pt>
                <c:pt idx="38">
                  <c:v>-3.080808062</c:v>
                </c:pt>
                <c:pt idx="39">
                  <c:v>-3.030303011</c:v>
                </c:pt>
                <c:pt idx="40">
                  <c:v>-2.97979796</c:v>
                </c:pt>
                <c:pt idx="41">
                  <c:v>-2.9292929089999999</c:v>
                </c:pt>
                <c:pt idx="42">
                  <c:v>-2.8787878579999999</c:v>
                </c:pt>
                <c:pt idx="43">
                  <c:v>-2.8282828069999999</c:v>
                </c:pt>
                <c:pt idx="44">
                  <c:v>-2.7777777559999999</c:v>
                </c:pt>
                <c:pt idx="45">
                  <c:v>-2.7272727049999999</c:v>
                </c:pt>
                <c:pt idx="46">
                  <c:v>-2.6767676539999998</c:v>
                </c:pt>
                <c:pt idx="47">
                  <c:v>-2.6262626029999998</c:v>
                </c:pt>
                <c:pt idx="48">
                  <c:v>-2.5757575519999998</c:v>
                </c:pt>
                <c:pt idx="49">
                  <c:v>-2.5252525009999998</c:v>
                </c:pt>
                <c:pt idx="50">
                  <c:v>-2.4747474499999997</c:v>
                </c:pt>
                <c:pt idx="51">
                  <c:v>-2.4242423989999997</c:v>
                </c:pt>
                <c:pt idx="52">
                  <c:v>-2.3737373479999997</c:v>
                </c:pt>
                <c:pt idx="53">
                  <c:v>-2.3232322969999997</c:v>
                </c:pt>
                <c:pt idx="54">
                  <c:v>-2.2727272460000001</c:v>
                </c:pt>
                <c:pt idx="55">
                  <c:v>-2.2222221950000001</c:v>
                </c:pt>
                <c:pt idx="56">
                  <c:v>-2.171717144</c:v>
                </c:pt>
                <c:pt idx="57">
                  <c:v>-2.121212093</c:v>
                </c:pt>
                <c:pt idx="58">
                  <c:v>-2.070707042</c:v>
                </c:pt>
                <c:pt idx="59">
                  <c:v>-2.020201991</c:v>
                </c:pt>
                <c:pt idx="60">
                  <c:v>-1.96969694</c:v>
                </c:pt>
                <c:pt idx="61">
                  <c:v>-1.9191918889999999</c:v>
                </c:pt>
                <c:pt idx="62">
                  <c:v>-1.8686868379999999</c:v>
                </c:pt>
                <c:pt idx="63">
                  <c:v>-1.8181817869999999</c:v>
                </c:pt>
                <c:pt idx="64">
                  <c:v>-1.7676767359999999</c:v>
                </c:pt>
                <c:pt idx="65">
                  <c:v>-1.7171716849999998</c:v>
                </c:pt>
                <c:pt idx="66">
                  <c:v>-1.6666666339999998</c:v>
                </c:pt>
                <c:pt idx="67">
                  <c:v>-1.6161615829999998</c:v>
                </c:pt>
                <c:pt idx="68">
                  <c:v>-1.5656565319999998</c:v>
                </c:pt>
                <c:pt idx="69">
                  <c:v>-1.5151514809999997</c:v>
                </c:pt>
                <c:pt idx="70">
                  <c:v>-1.4646464299999997</c:v>
                </c:pt>
                <c:pt idx="71">
                  <c:v>-1.4141413789999997</c:v>
                </c:pt>
                <c:pt idx="72">
                  <c:v>-1.3636363279999997</c:v>
                </c:pt>
                <c:pt idx="73">
                  <c:v>-1.3131312769999997</c:v>
                </c:pt>
                <c:pt idx="74">
                  <c:v>-1.2626262259999996</c:v>
                </c:pt>
                <c:pt idx="75">
                  <c:v>-1.2121211750000001</c:v>
                </c:pt>
                <c:pt idx="76">
                  <c:v>-1.161616124</c:v>
                </c:pt>
                <c:pt idx="77">
                  <c:v>-1.111111073</c:v>
                </c:pt>
                <c:pt idx="78">
                  <c:v>-1.060606022</c:v>
                </c:pt>
                <c:pt idx="79">
                  <c:v>-1.010100971</c:v>
                </c:pt>
                <c:pt idx="80">
                  <c:v>-0.95959591999999994</c:v>
                </c:pt>
                <c:pt idx="81">
                  <c:v>-0.90909086899999991</c:v>
                </c:pt>
                <c:pt idx="82">
                  <c:v>-0.85858581799999989</c:v>
                </c:pt>
                <c:pt idx="83">
                  <c:v>-0.80808076699999987</c:v>
                </c:pt>
                <c:pt idx="84">
                  <c:v>-0.75757571599999984</c:v>
                </c:pt>
                <c:pt idx="85">
                  <c:v>-0.70707066499999982</c:v>
                </c:pt>
                <c:pt idx="86">
                  <c:v>-0.6565656139999998</c:v>
                </c:pt>
                <c:pt idx="87">
                  <c:v>-0.60606056299999977</c:v>
                </c:pt>
                <c:pt idx="88">
                  <c:v>-0.55555551199999975</c:v>
                </c:pt>
                <c:pt idx="89">
                  <c:v>-0.50505046099999973</c:v>
                </c:pt>
                <c:pt idx="90">
                  <c:v>-0.45454540999999971</c:v>
                </c:pt>
                <c:pt idx="91">
                  <c:v>-0.40404035899999968</c:v>
                </c:pt>
                <c:pt idx="92">
                  <c:v>-0.35353530799999966</c:v>
                </c:pt>
                <c:pt idx="93">
                  <c:v>-0.30303025699999964</c:v>
                </c:pt>
                <c:pt idx="94">
                  <c:v>-0.25252520599999961</c:v>
                </c:pt>
                <c:pt idx="95">
                  <c:v>-0.20202015499999959</c:v>
                </c:pt>
                <c:pt idx="96">
                  <c:v>-0.15151510399999957</c:v>
                </c:pt>
                <c:pt idx="97">
                  <c:v>-0.10101005299999954</c:v>
                </c:pt>
                <c:pt idx="98">
                  <c:v>-5.0505001999999521E-2</c:v>
                </c:pt>
                <c:pt idx="99">
                  <c:v>4.90000005015645E-8</c:v>
                </c:pt>
                <c:pt idx="100">
                  <c:v>0</c:v>
                </c:pt>
                <c:pt idx="101">
                  <c:v>5.0505100000000525E-2</c:v>
                </c:pt>
                <c:pt idx="102">
                  <c:v>0.10101015100000055</c:v>
                </c:pt>
                <c:pt idx="103">
                  <c:v>0.15151520200000057</c:v>
                </c:pt>
                <c:pt idx="104">
                  <c:v>0.20202025300000059</c:v>
                </c:pt>
                <c:pt idx="105">
                  <c:v>0.25252530400000062</c:v>
                </c:pt>
                <c:pt idx="106">
                  <c:v>0.30303035500000064</c:v>
                </c:pt>
                <c:pt idx="107">
                  <c:v>0.35353540600000066</c:v>
                </c:pt>
                <c:pt idx="108">
                  <c:v>0.4040404569999998</c:v>
                </c:pt>
                <c:pt idx="109">
                  <c:v>0.45454550799999982</c:v>
                </c:pt>
                <c:pt idx="110">
                  <c:v>0.50505055899999984</c:v>
                </c:pt>
                <c:pt idx="111">
                  <c:v>0.55555560999999987</c:v>
                </c:pt>
                <c:pt idx="112">
                  <c:v>0.60606066099999989</c:v>
                </c:pt>
                <c:pt idx="113">
                  <c:v>0.65656571199999991</c:v>
                </c:pt>
                <c:pt idx="114">
                  <c:v>0.70707076299999994</c:v>
                </c:pt>
                <c:pt idx="115">
                  <c:v>0.75757581399999996</c:v>
                </c:pt>
                <c:pt idx="116">
                  <c:v>0.80808086499999998</c:v>
                </c:pt>
                <c:pt idx="117">
                  <c:v>0.858585916</c:v>
                </c:pt>
                <c:pt idx="118">
                  <c:v>0.90909096700000003</c:v>
                </c:pt>
                <c:pt idx="119">
                  <c:v>0.95959601800000005</c:v>
                </c:pt>
                <c:pt idx="120">
                  <c:v>1</c:v>
                </c:pt>
                <c:pt idx="121">
                  <c:v>1.0101010690000001</c:v>
                </c:pt>
                <c:pt idx="122">
                  <c:v>1.0606061200000001</c:v>
                </c:pt>
                <c:pt idx="123">
                  <c:v>1.1111111710000001</c:v>
                </c:pt>
                <c:pt idx="124">
                  <c:v>1.1616162220000001</c:v>
                </c:pt>
                <c:pt idx="125">
                  <c:v>1.2121212730000002</c:v>
                </c:pt>
                <c:pt idx="126">
                  <c:v>1.2626263240000002</c:v>
                </c:pt>
                <c:pt idx="127">
                  <c:v>1.3131313750000002</c:v>
                </c:pt>
                <c:pt idx="128">
                  <c:v>1.3636364260000002</c:v>
                </c:pt>
                <c:pt idx="129">
                  <c:v>1.4141414770000003</c:v>
                </c:pt>
                <c:pt idx="130">
                  <c:v>1.4646465280000003</c:v>
                </c:pt>
                <c:pt idx="131">
                  <c:v>1.5151515790000003</c:v>
                </c:pt>
                <c:pt idx="132">
                  <c:v>1.5656566300000003</c:v>
                </c:pt>
                <c:pt idx="133">
                  <c:v>1.6161616810000003</c:v>
                </c:pt>
                <c:pt idx="134">
                  <c:v>1.6666667320000004</c:v>
                </c:pt>
                <c:pt idx="135">
                  <c:v>1.7171717830000004</c:v>
                </c:pt>
                <c:pt idx="136">
                  <c:v>1.7676768340000004</c:v>
                </c:pt>
                <c:pt idx="137">
                  <c:v>1.8181818850000004</c:v>
                </c:pt>
                <c:pt idx="138">
                  <c:v>1.8686869360000005</c:v>
                </c:pt>
                <c:pt idx="139">
                  <c:v>1.9191919870000005</c:v>
                </c:pt>
                <c:pt idx="140">
                  <c:v>1.9696970380000005</c:v>
                </c:pt>
                <c:pt idx="141">
                  <c:v>2</c:v>
                </c:pt>
                <c:pt idx="142">
                  <c:v>2.0202020890000005</c:v>
                </c:pt>
                <c:pt idx="143">
                  <c:v>2.0707071400000006</c:v>
                </c:pt>
                <c:pt idx="144">
                  <c:v>2.1212121910000006</c:v>
                </c:pt>
                <c:pt idx="145">
                  <c:v>2.1717172420000006</c:v>
                </c:pt>
                <c:pt idx="146">
                  <c:v>2.2222222930000006</c:v>
                </c:pt>
                <c:pt idx="147">
                  <c:v>2.2727273440000006</c:v>
                </c:pt>
                <c:pt idx="148">
                  <c:v>2.3232323950000007</c:v>
                </c:pt>
                <c:pt idx="149">
                  <c:v>2.3737374460000007</c:v>
                </c:pt>
                <c:pt idx="150">
                  <c:v>2.4242424970000007</c:v>
                </c:pt>
                <c:pt idx="151">
                  <c:v>2.4747475480000007</c:v>
                </c:pt>
                <c:pt idx="152">
                  <c:v>2.5252525990000008</c:v>
                </c:pt>
                <c:pt idx="153">
                  <c:v>2.5757576499999999</c:v>
                </c:pt>
                <c:pt idx="154">
                  <c:v>2.6262627009999999</c:v>
                </c:pt>
                <c:pt idx="155">
                  <c:v>2.6767677519999999</c:v>
                </c:pt>
                <c:pt idx="156">
                  <c:v>2.727272803</c:v>
                </c:pt>
                <c:pt idx="157">
                  <c:v>2.777777854</c:v>
                </c:pt>
                <c:pt idx="158">
                  <c:v>2.828282905</c:v>
                </c:pt>
                <c:pt idx="159">
                  <c:v>2.878787956</c:v>
                </c:pt>
                <c:pt idx="160">
                  <c:v>2.9292930070000001</c:v>
                </c:pt>
                <c:pt idx="161">
                  <c:v>2.9797980580000001</c:v>
                </c:pt>
                <c:pt idx="162">
                  <c:v>3</c:v>
                </c:pt>
                <c:pt idx="163">
                  <c:v>3.0303031090000001</c:v>
                </c:pt>
                <c:pt idx="164">
                  <c:v>3.0808081600000001</c:v>
                </c:pt>
                <c:pt idx="165">
                  <c:v>3.1313132110000002</c:v>
                </c:pt>
                <c:pt idx="166">
                  <c:v>3.1818182620000002</c:v>
                </c:pt>
                <c:pt idx="167">
                  <c:v>3.2323233130000002</c:v>
                </c:pt>
                <c:pt idx="168">
                  <c:v>3.2828283640000002</c:v>
                </c:pt>
                <c:pt idx="169">
                  <c:v>3.3333334150000002</c:v>
                </c:pt>
                <c:pt idx="170">
                  <c:v>3.3838384660000003</c:v>
                </c:pt>
                <c:pt idx="171">
                  <c:v>3.4343435170000003</c:v>
                </c:pt>
                <c:pt idx="172">
                  <c:v>3.4848485680000003</c:v>
                </c:pt>
                <c:pt idx="173">
                  <c:v>3.5353536190000003</c:v>
                </c:pt>
                <c:pt idx="174">
                  <c:v>3.5858586700000004</c:v>
                </c:pt>
                <c:pt idx="175">
                  <c:v>3.6363637210000004</c:v>
                </c:pt>
                <c:pt idx="176">
                  <c:v>3.6868687720000004</c:v>
                </c:pt>
                <c:pt idx="177">
                  <c:v>3.7373738230000004</c:v>
                </c:pt>
                <c:pt idx="178">
                  <c:v>3.7878788740000005</c:v>
                </c:pt>
                <c:pt idx="179">
                  <c:v>3.8383839250000005</c:v>
                </c:pt>
                <c:pt idx="180">
                  <c:v>3.8888889760000005</c:v>
                </c:pt>
                <c:pt idx="181">
                  <c:v>3.9393940270000005</c:v>
                </c:pt>
                <c:pt idx="182">
                  <c:v>3.9898990780000005</c:v>
                </c:pt>
                <c:pt idx="183">
                  <c:v>4</c:v>
                </c:pt>
                <c:pt idx="184">
                  <c:v>4.0404041290000006</c:v>
                </c:pt>
                <c:pt idx="185">
                  <c:v>4.0909091800000006</c:v>
                </c:pt>
                <c:pt idx="186">
                  <c:v>4.1414142310000006</c:v>
                </c:pt>
                <c:pt idx="187">
                  <c:v>4.1919192820000006</c:v>
                </c:pt>
                <c:pt idx="188">
                  <c:v>4.2424243330000007</c:v>
                </c:pt>
                <c:pt idx="189">
                  <c:v>4.2929293840000007</c:v>
                </c:pt>
                <c:pt idx="190">
                  <c:v>4.3434344350000007</c:v>
                </c:pt>
                <c:pt idx="191">
                  <c:v>4.3939394860000007</c:v>
                </c:pt>
                <c:pt idx="192">
                  <c:v>4.4444445370000008</c:v>
                </c:pt>
                <c:pt idx="193">
                  <c:v>4.4949495880000008</c:v>
                </c:pt>
                <c:pt idx="194">
                  <c:v>4.5454546390000008</c:v>
                </c:pt>
                <c:pt idx="195">
                  <c:v>4.5959596900000008</c:v>
                </c:pt>
                <c:pt idx="196">
                  <c:v>4.6464647410000008</c:v>
                </c:pt>
                <c:pt idx="197">
                  <c:v>4.6969697920000009</c:v>
                </c:pt>
                <c:pt idx="198">
                  <c:v>4.7474748430000009</c:v>
                </c:pt>
                <c:pt idx="199">
                  <c:v>4.7979798940000009</c:v>
                </c:pt>
                <c:pt idx="200">
                  <c:v>4.8484849450000009</c:v>
                </c:pt>
                <c:pt idx="201">
                  <c:v>4.898989996000001</c:v>
                </c:pt>
                <c:pt idx="202">
                  <c:v>5</c:v>
                </c:pt>
              </c:numCache>
            </c:numRef>
          </c:xVal>
          <c:yVal>
            <c:numRef>
              <c:f>'simple- graph'!$AM$2:$AM$204</c:f>
              <c:numCache>
                <c:formatCode>General</c:formatCode>
                <c:ptCount val="203"/>
                <c:pt idx="100">
                  <c:v>16.670000000000002</c:v>
                </c:pt>
                <c:pt idx="120">
                  <c:v>8.33</c:v>
                </c:pt>
                <c:pt idx="141">
                  <c:v>83.33</c:v>
                </c:pt>
                <c:pt idx="162">
                  <c:v>83.33</c:v>
                </c:pt>
                <c:pt idx="183">
                  <c:v>100</c:v>
                </c:pt>
                <c:pt idx="202">
                  <c:v>100</c:v>
                </c:pt>
              </c:numCache>
            </c:numRef>
          </c:yVal>
          <c:smooth val="0"/>
        </c:ser>
        <c:ser>
          <c:idx val="38"/>
          <c:order val="38"/>
          <c:tx>
            <c:strRef>
              <c:f>'simple- graph'!$AN$1</c:f>
              <c:strCache>
                <c:ptCount val="1"/>
                <c:pt idx="0">
                  <c:v>mr E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5"/>
            <c:spPr>
              <a:solidFill>
                <a:srgbClr val="00FFFF"/>
              </a:solidFill>
              <a:ln>
                <a:solidFill>
                  <a:srgbClr val="00FFFF"/>
                </a:solidFill>
                <a:prstDash val="solid"/>
              </a:ln>
            </c:spPr>
          </c:marker>
          <c:xVal>
            <c:numRef>
              <c:f>'simple- graph'!$A$2:$A$204</c:f>
              <c:numCache>
                <c:formatCode>General</c:formatCode>
                <c:ptCount val="203"/>
                <c:pt idx="0">
                  <c:v>-5</c:v>
                </c:pt>
                <c:pt idx="1">
                  <c:v>-4.949494949</c:v>
                </c:pt>
                <c:pt idx="2">
                  <c:v>-4.898989898</c:v>
                </c:pt>
                <c:pt idx="3">
                  <c:v>-4.8484848469999999</c:v>
                </c:pt>
                <c:pt idx="4">
                  <c:v>-4.7979797959999999</c:v>
                </c:pt>
                <c:pt idx="5">
                  <c:v>-4.7474747449999999</c:v>
                </c:pt>
                <c:pt idx="6">
                  <c:v>-4.6969696939999999</c:v>
                </c:pt>
                <c:pt idx="7">
                  <c:v>-4.6464646429999998</c:v>
                </c:pt>
                <c:pt idx="8">
                  <c:v>-4.5959595919999998</c:v>
                </c:pt>
                <c:pt idx="9">
                  <c:v>-4.5454545409999998</c:v>
                </c:pt>
                <c:pt idx="10">
                  <c:v>-4.4949494899999998</c:v>
                </c:pt>
                <c:pt idx="11">
                  <c:v>-4.4444444389999997</c:v>
                </c:pt>
                <c:pt idx="12">
                  <c:v>-4.3939393879999997</c:v>
                </c:pt>
                <c:pt idx="13">
                  <c:v>-4.3434343369999997</c:v>
                </c:pt>
                <c:pt idx="14">
                  <c:v>-4.2929292859999997</c:v>
                </c:pt>
                <c:pt idx="15">
                  <c:v>-4.2424242349999997</c:v>
                </c:pt>
                <c:pt idx="16">
                  <c:v>-4.1919191839999996</c:v>
                </c:pt>
                <c:pt idx="17">
                  <c:v>-4.1414141329999996</c:v>
                </c:pt>
                <c:pt idx="18">
                  <c:v>-4.0909090819999996</c:v>
                </c:pt>
                <c:pt idx="19">
                  <c:v>-4.0404040309999996</c:v>
                </c:pt>
                <c:pt idx="20">
                  <c:v>-3.98989898</c:v>
                </c:pt>
                <c:pt idx="21">
                  <c:v>-3.939393929</c:v>
                </c:pt>
                <c:pt idx="22">
                  <c:v>-3.8888888779999999</c:v>
                </c:pt>
                <c:pt idx="23">
                  <c:v>-3.8383838269999999</c:v>
                </c:pt>
                <c:pt idx="24">
                  <c:v>-3.7878787759999999</c:v>
                </c:pt>
                <c:pt idx="25">
                  <c:v>-3.7373737249999999</c:v>
                </c:pt>
                <c:pt idx="26">
                  <c:v>-3.6868686739999998</c:v>
                </c:pt>
                <c:pt idx="27">
                  <c:v>-3.6363636230000003</c:v>
                </c:pt>
                <c:pt idx="28">
                  <c:v>-3.5858585720000002</c:v>
                </c:pt>
                <c:pt idx="29">
                  <c:v>-3.5353535210000002</c:v>
                </c:pt>
                <c:pt idx="30">
                  <c:v>-3.4848484700000002</c:v>
                </c:pt>
                <c:pt idx="31">
                  <c:v>-3.4343434190000002</c:v>
                </c:pt>
                <c:pt idx="32">
                  <c:v>-3.3838383680000002</c:v>
                </c:pt>
                <c:pt idx="33">
                  <c:v>-3.3333333170000001</c:v>
                </c:pt>
                <c:pt idx="34">
                  <c:v>-3.2828282660000001</c:v>
                </c:pt>
                <c:pt idx="35">
                  <c:v>-3.2323232150000001</c:v>
                </c:pt>
                <c:pt idx="36">
                  <c:v>-3.1818181640000001</c:v>
                </c:pt>
                <c:pt idx="37">
                  <c:v>-3.131313113</c:v>
                </c:pt>
                <c:pt idx="38">
                  <c:v>-3.080808062</c:v>
                </c:pt>
                <c:pt idx="39">
                  <c:v>-3.030303011</c:v>
                </c:pt>
                <c:pt idx="40">
                  <c:v>-2.97979796</c:v>
                </c:pt>
                <c:pt idx="41">
                  <c:v>-2.9292929089999999</c:v>
                </c:pt>
                <c:pt idx="42">
                  <c:v>-2.8787878579999999</c:v>
                </c:pt>
                <c:pt idx="43">
                  <c:v>-2.8282828069999999</c:v>
                </c:pt>
                <c:pt idx="44">
                  <c:v>-2.7777777559999999</c:v>
                </c:pt>
                <c:pt idx="45">
                  <c:v>-2.7272727049999999</c:v>
                </c:pt>
                <c:pt idx="46">
                  <c:v>-2.6767676539999998</c:v>
                </c:pt>
                <c:pt idx="47">
                  <c:v>-2.6262626029999998</c:v>
                </c:pt>
                <c:pt idx="48">
                  <c:v>-2.5757575519999998</c:v>
                </c:pt>
                <c:pt idx="49">
                  <c:v>-2.5252525009999998</c:v>
                </c:pt>
                <c:pt idx="50">
                  <c:v>-2.4747474499999997</c:v>
                </c:pt>
                <c:pt idx="51">
                  <c:v>-2.4242423989999997</c:v>
                </c:pt>
                <c:pt idx="52">
                  <c:v>-2.3737373479999997</c:v>
                </c:pt>
                <c:pt idx="53">
                  <c:v>-2.3232322969999997</c:v>
                </c:pt>
                <c:pt idx="54">
                  <c:v>-2.2727272460000001</c:v>
                </c:pt>
                <c:pt idx="55">
                  <c:v>-2.2222221950000001</c:v>
                </c:pt>
                <c:pt idx="56">
                  <c:v>-2.171717144</c:v>
                </c:pt>
                <c:pt idx="57">
                  <c:v>-2.121212093</c:v>
                </c:pt>
                <c:pt idx="58">
                  <c:v>-2.070707042</c:v>
                </c:pt>
                <c:pt idx="59">
                  <c:v>-2.020201991</c:v>
                </c:pt>
                <c:pt idx="60">
                  <c:v>-1.96969694</c:v>
                </c:pt>
                <c:pt idx="61">
                  <c:v>-1.9191918889999999</c:v>
                </c:pt>
                <c:pt idx="62">
                  <c:v>-1.8686868379999999</c:v>
                </c:pt>
                <c:pt idx="63">
                  <c:v>-1.8181817869999999</c:v>
                </c:pt>
                <c:pt idx="64">
                  <c:v>-1.7676767359999999</c:v>
                </c:pt>
                <c:pt idx="65">
                  <c:v>-1.7171716849999998</c:v>
                </c:pt>
                <c:pt idx="66">
                  <c:v>-1.6666666339999998</c:v>
                </c:pt>
                <c:pt idx="67">
                  <c:v>-1.6161615829999998</c:v>
                </c:pt>
                <c:pt idx="68">
                  <c:v>-1.5656565319999998</c:v>
                </c:pt>
                <c:pt idx="69">
                  <c:v>-1.5151514809999997</c:v>
                </c:pt>
                <c:pt idx="70">
                  <c:v>-1.4646464299999997</c:v>
                </c:pt>
                <c:pt idx="71">
                  <c:v>-1.4141413789999997</c:v>
                </c:pt>
                <c:pt idx="72">
                  <c:v>-1.3636363279999997</c:v>
                </c:pt>
                <c:pt idx="73">
                  <c:v>-1.3131312769999997</c:v>
                </c:pt>
                <c:pt idx="74">
                  <c:v>-1.2626262259999996</c:v>
                </c:pt>
                <c:pt idx="75">
                  <c:v>-1.2121211750000001</c:v>
                </c:pt>
                <c:pt idx="76">
                  <c:v>-1.161616124</c:v>
                </c:pt>
                <c:pt idx="77">
                  <c:v>-1.111111073</c:v>
                </c:pt>
                <c:pt idx="78">
                  <c:v>-1.060606022</c:v>
                </c:pt>
                <c:pt idx="79">
                  <c:v>-1.010100971</c:v>
                </c:pt>
                <c:pt idx="80">
                  <c:v>-0.95959591999999994</c:v>
                </c:pt>
                <c:pt idx="81">
                  <c:v>-0.90909086899999991</c:v>
                </c:pt>
                <c:pt idx="82">
                  <c:v>-0.85858581799999989</c:v>
                </c:pt>
                <c:pt idx="83">
                  <c:v>-0.80808076699999987</c:v>
                </c:pt>
                <c:pt idx="84">
                  <c:v>-0.75757571599999984</c:v>
                </c:pt>
                <c:pt idx="85">
                  <c:v>-0.70707066499999982</c:v>
                </c:pt>
                <c:pt idx="86">
                  <c:v>-0.6565656139999998</c:v>
                </c:pt>
                <c:pt idx="87">
                  <c:v>-0.60606056299999977</c:v>
                </c:pt>
                <c:pt idx="88">
                  <c:v>-0.55555551199999975</c:v>
                </c:pt>
                <c:pt idx="89">
                  <c:v>-0.50505046099999973</c:v>
                </c:pt>
                <c:pt idx="90">
                  <c:v>-0.45454540999999971</c:v>
                </c:pt>
                <c:pt idx="91">
                  <c:v>-0.40404035899999968</c:v>
                </c:pt>
                <c:pt idx="92">
                  <c:v>-0.35353530799999966</c:v>
                </c:pt>
                <c:pt idx="93">
                  <c:v>-0.30303025699999964</c:v>
                </c:pt>
                <c:pt idx="94">
                  <c:v>-0.25252520599999961</c:v>
                </c:pt>
                <c:pt idx="95">
                  <c:v>-0.20202015499999959</c:v>
                </c:pt>
                <c:pt idx="96">
                  <c:v>-0.15151510399999957</c:v>
                </c:pt>
                <c:pt idx="97">
                  <c:v>-0.10101005299999954</c:v>
                </c:pt>
                <c:pt idx="98">
                  <c:v>-5.0505001999999521E-2</c:v>
                </c:pt>
                <c:pt idx="99">
                  <c:v>4.90000005015645E-8</c:v>
                </c:pt>
                <c:pt idx="100">
                  <c:v>0</c:v>
                </c:pt>
                <c:pt idx="101">
                  <c:v>5.0505100000000525E-2</c:v>
                </c:pt>
                <c:pt idx="102">
                  <c:v>0.10101015100000055</c:v>
                </c:pt>
                <c:pt idx="103">
                  <c:v>0.15151520200000057</c:v>
                </c:pt>
                <c:pt idx="104">
                  <c:v>0.20202025300000059</c:v>
                </c:pt>
                <c:pt idx="105">
                  <c:v>0.25252530400000062</c:v>
                </c:pt>
                <c:pt idx="106">
                  <c:v>0.30303035500000064</c:v>
                </c:pt>
                <c:pt idx="107">
                  <c:v>0.35353540600000066</c:v>
                </c:pt>
                <c:pt idx="108">
                  <c:v>0.4040404569999998</c:v>
                </c:pt>
                <c:pt idx="109">
                  <c:v>0.45454550799999982</c:v>
                </c:pt>
                <c:pt idx="110">
                  <c:v>0.50505055899999984</c:v>
                </c:pt>
                <c:pt idx="111">
                  <c:v>0.55555560999999987</c:v>
                </c:pt>
                <c:pt idx="112">
                  <c:v>0.60606066099999989</c:v>
                </c:pt>
                <c:pt idx="113">
                  <c:v>0.65656571199999991</c:v>
                </c:pt>
                <c:pt idx="114">
                  <c:v>0.70707076299999994</c:v>
                </c:pt>
                <c:pt idx="115">
                  <c:v>0.75757581399999996</c:v>
                </c:pt>
                <c:pt idx="116">
                  <c:v>0.80808086499999998</c:v>
                </c:pt>
                <c:pt idx="117">
                  <c:v>0.858585916</c:v>
                </c:pt>
                <c:pt idx="118">
                  <c:v>0.90909096700000003</c:v>
                </c:pt>
                <c:pt idx="119">
                  <c:v>0.95959601800000005</c:v>
                </c:pt>
                <c:pt idx="120">
                  <c:v>1</c:v>
                </c:pt>
                <c:pt idx="121">
                  <c:v>1.0101010690000001</c:v>
                </c:pt>
                <c:pt idx="122">
                  <c:v>1.0606061200000001</c:v>
                </c:pt>
                <c:pt idx="123">
                  <c:v>1.1111111710000001</c:v>
                </c:pt>
                <c:pt idx="124">
                  <c:v>1.1616162220000001</c:v>
                </c:pt>
                <c:pt idx="125">
                  <c:v>1.2121212730000002</c:v>
                </c:pt>
                <c:pt idx="126">
                  <c:v>1.2626263240000002</c:v>
                </c:pt>
                <c:pt idx="127">
                  <c:v>1.3131313750000002</c:v>
                </c:pt>
                <c:pt idx="128">
                  <c:v>1.3636364260000002</c:v>
                </c:pt>
                <c:pt idx="129">
                  <c:v>1.4141414770000003</c:v>
                </c:pt>
                <c:pt idx="130">
                  <c:v>1.4646465280000003</c:v>
                </c:pt>
                <c:pt idx="131">
                  <c:v>1.5151515790000003</c:v>
                </c:pt>
                <c:pt idx="132">
                  <c:v>1.5656566300000003</c:v>
                </c:pt>
                <c:pt idx="133">
                  <c:v>1.6161616810000003</c:v>
                </c:pt>
                <c:pt idx="134">
                  <c:v>1.6666667320000004</c:v>
                </c:pt>
                <c:pt idx="135">
                  <c:v>1.7171717830000004</c:v>
                </c:pt>
                <c:pt idx="136">
                  <c:v>1.7676768340000004</c:v>
                </c:pt>
                <c:pt idx="137">
                  <c:v>1.8181818850000004</c:v>
                </c:pt>
                <c:pt idx="138">
                  <c:v>1.8686869360000005</c:v>
                </c:pt>
                <c:pt idx="139">
                  <c:v>1.9191919870000005</c:v>
                </c:pt>
                <c:pt idx="140">
                  <c:v>1.9696970380000005</c:v>
                </c:pt>
                <c:pt idx="141">
                  <c:v>2</c:v>
                </c:pt>
                <c:pt idx="142">
                  <c:v>2.0202020890000005</c:v>
                </c:pt>
                <c:pt idx="143">
                  <c:v>2.0707071400000006</c:v>
                </c:pt>
                <c:pt idx="144">
                  <c:v>2.1212121910000006</c:v>
                </c:pt>
                <c:pt idx="145">
                  <c:v>2.1717172420000006</c:v>
                </c:pt>
                <c:pt idx="146">
                  <c:v>2.2222222930000006</c:v>
                </c:pt>
                <c:pt idx="147">
                  <c:v>2.2727273440000006</c:v>
                </c:pt>
                <c:pt idx="148">
                  <c:v>2.3232323950000007</c:v>
                </c:pt>
                <c:pt idx="149">
                  <c:v>2.3737374460000007</c:v>
                </c:pt>
                <c:pt idx="150">
                  <c:v>2.4242424970000007</c:v>
                </c:pt>
                <c:pt idx="151">
                  <c:v>2.4747475480000007</c:v>
                </c:pt>
                <c:pt idx="152">
                  <c:v>2.5252525990000008</c:v>
                </c:pt>
                <c:pt idx="153">
                  <c:v>2.5757576499999999</c:v>
                </c:pt>
                <c:pt idx="154">
                  <c:v>2.6262627009999999</c:v>
                </c:pt>
                <c:pt idx="155">
                  <c:v>2.6767677519999999</c:v>
                </c:pt>
                <c:pt idx="156">
                  <c:v>2.727272803</c:v>
                </c:pt>
                <c:pt idx="157">
                  <c:v>2.777777854</c:v>
                </c:pt>
                <c:pt idx="158">
                  <c:v>2.828282905</c:v>
                </c:pt>
                <c:pt idx="159">
                  <c:v>2.878787956</c:v>
                </c:pt>
                <c:pt idx="160">
                  <c:v>2.9292930070000001</c:v>
                </c:pt>
                <c:pt idx="161">
                  <c:v>2.9797980580000001</c:v>
                </c:pt>
                <c:pt idx="162">
                  <c:v>3</c:v>
                </c:pt>
                <c:pt idx="163">
                  <c:v>3.0303031090000001</c:v>
                </c:pt>
                <c:pt idx="164">
                  <c:v>3.0808081600000001</c:v>
                </c:pt>
                <c:pt idx="165">
                  <c:v>3.1313132110000002</c:v>
                </c:pt>
                <c:pt idx="166">
                  <c:v>3.1818182620000002</c:v>
                </c:pt>
                <c:pt idx="167">
                  <c:v>3.2323233130000002</c:v>
                </c:pt>
                <c:pt idx="168">
                  <c:v>3.2828283640000002</c:v>
                </c:pt>
                <c:pt idx="169">
                  <c:v>3.3333334150000002</c:v>
                </c:pt>
                <c:pt idx="170">
                  <c:v>3.3838384660000003</c:v>
                </c:pt>
                <c:pt idx="171">
                  <c:v>3.4343435170000003</c:v>
                </c:pt>
                <c:pt idx="172">
                  <c:v>3.4848485680000003</c:v>
                </c:pt>
                <c:pt idx="173">
                  <c:v>3.5353536190000003</c:v>
                </c:pt>
                <c:pt idx="174">
                  <c:v>3.5858586700000004</c:v>
                </c:pt>
                <c:pt idx="175">
                  <c:v>3.6363637210000004</c:v>
                </c:pt>
                <c:pt idx="176">
                  <c:v>3.6868687720000004</c:v>
                </c:pt>
                <c:pt idx="177">
                  <c:v>3.7373738230000004</c:v>
                </c:pt>
                <c:pt idx="178">
                  <c:v>3.7878788740000005</c:v>
                </c:pt>
                <c:pt idx="179">
                  <c:v>3.8383839250000005</c:v>
                </c:pt>
                <c:pt idx="180">
                  <c:v>3.8888889760000005</c:v>
                </c:pt>
                <c:pt idx="181">
                  <c:v>3.9393940270000005</c:v>
                </c:pt>
                <c:pt idx="182">
                  <c:v>3.9898990780000005</c:v>
                </c:pt>
                <c:pt idx="183">
                  <c:v>4</c:v>
                </c:pt>
                <c:pt idx="184">
                  <c:v>4.0404041290000006</c:v>
                </c:pt>
                <c:pt idx="185">
                  <c:v>4.0909091800000006</c:v>
                </c:pt>
                <c:pt idx="186">
                  <c:v>4.1414142310000006</c:v>
                </c:pt>
                <c:pt idx="187">
                  <c:v>4.1919192820000006</c:v>
                </c:pt>
                <c:pt idx="188">
                  <c:v>4.2424243330000007</c:v>
                </c:pt>
                <c:pt idx="189">
                  <c:v>4.2929293840000007</c:v>
                </c:pt>
                <c:pt idx="190">
                  <c:v>4.3434344350000007</c:v>
                </c:pt>
                <c:pt idx="191">
                  <c:v>4.3939394860000007</c:v>
                </c:pt>
                <c:pt idx="192">
                  <c:v>4.4444445370000008</c:v>
                </c:pt>
                <c:pt idx="193">
                  <c:v>4.4949495880000008</c:v>
                </c:pt>
                <c:pt idx="194">
                  <c:v>4.5454546390000008</c:v>
                </c:pt>
                <c:pt idx="195">
                  <c:v>4.5959596900000008</c:v>
                </c:pt>
                <c:pt idx="196">
                  <c:v>4.6464647410000008</c:v>
                </c:pt>
                <c:pt idx="197">
                  <c:v>4.6969697920000009</c:v>
                </c:pt>
                <c:pt idx="198">
                  <c:v>4.7474748430000009</c:v>
                </c:pt>
                <c:pt idx="199">
                  <c:v>4.7979798940000009</c:v>
                </c:pt>
                <c:pt idx="200">
                  <c:v>4.8484849450000009</c:v>
                </c:pt>
                <c:pt idx="201">
                  <c:v>4.898989996000001</c:v>
                </c:pt>
                <c:pt idx="202">
                  <c:v>5</c:v>
                </c:pt>
              </c:numCache>
            </c:numRef>
          </c:xVal>
          <c:yVal>
            <c:numRef>
              <c:f>'simple- graph'!$AN$2:$AN$204</c:f>
              <c:numCache>
                <c:formatCode>General</c:formatCode>
                <c:ptCount val="203"/>
                <c:pt idx="100">
                  <c:v>50</c:v>
                </c:pt>
                <c:pt idx="120">
                  <c:v>91.67</c:v>
                </c:pt>
                <c:pt idx="141">
                  <c:v>66.67</c:v>
                </c:pt>
                <c:pt idx="162">
                  <c:v>91.67</c:v>
                </c:pt>
                <c:pt idx="183">
                  <c:v>91.67</c:v>
                </c:pt>
                <c:pt idx="202">
                  <c:v>100</c:v>
                </c:pt>
              </c:numCache>
            </c:numRef>
          </c:yVal>
          <c:smooth val="0"/>
        </c:ser>
        <c:ser>
          <c:idx val="39"/>
          <c:order val="39"/>
          <c:tx>
            <c:strRef>
              <c:f>'simple- graph'!$AO$1</c:f>
              <c:strCache>
                <c:ptCount val="1"/>
                <c:pt idx="0">
                  <c:v>nh S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5"/>
            <c:spPr>
              <a:noFill/>
              <a:ln>
                <a:solidFill>
                  <a:srgbClr val="800000"/>
                </a:solidFill>
                <a:prstDash val="solid"/>
              </a:ln>
            </c:spPr>
          </c:marker>
          <c:xVal>
            <c:numRef>
              <c:f>'simple- graph'!$A$2:$A$204</c:f>
              <c:numCache>
                <c:formatCode>General</c:formatCode>
                <c:ptCount val="203"/>
                <c:pt idx="0">
                  <c:v>-5</c:v>
                </c:pt>
                <c:pt idx="1">
                  <c:v>-4.949494949</c:v>
                </c:pt>
                <c:pt idx="2">
                  <c:v>-4.898989898</c:v>
                </c:pt>
                <c:pt idx="3">
                  <c:v>-4.8484848469999999</c:v>
                </c:pt>
                <c:pt idx="4">
                  <c:v>-4.7979797959999999</c:v>
                </c:pt>
                <c:pt idx="5">
                  <c:v>-4.7474747449999999</c:v>
                </c:pt>
                <c:pt idx="6">
                  <c:v>-4.6969696939999999</c:v>
                </c:pt>
                <c:pt idx="7">
                  <c:v>-4.6464646429999998</c:v>
                </c:pt>
                <c:pt idx="8">
                  <c:v>-4.5959595919999998</c:v>
                </c:pt>
                <c:pt idx="9">
                  <c:v>-4.5454545409999998</c:v>
                </c:pt>
                <c:pt idx="10">
                  <c:v>-4.4949494899999998</c:v>
                </c:pt>
                <c:pt idx="11">
                  <c:v>-4.4444444389999997</c:v>
                </c:pt>
                <c:pt idx="12">
                  <c:v>-4.3939393879999997</c:v>
                </c:pt>
                <c:pt idx="13">
                  <c:v>-4.3434343369999997</c:v>
                </c:pt>
                <c:pt idx="14">
                  <c:v>-4.2929292859999997</c:v>
                </c:pt>
                <c:pt idx="15">
                  <c:v>-4.2424242349999997</c:v>
                </c:pt>
                <c:pt idx="16">
                  <c:v>-4.1919191839999996</c:v>
                </c:pt>
                <c:pt idx="17">
                  <c:v>-4.1414141329999996</c:v>
                </c:pt>
                <c:pt idx="18">
                  <c:v>-4.0909090819999996</c:v>
                </c:pt>
                <c:pt idx="19">
                  <c:v>-4.0404040309999996</c:v>
                </c:pt>
                <c:pt idx="20">
                  <c:v>-3.98989898</c:v>
                </c:pt>
                <c:pt idx="21">
                  <c:v>-3.939393929</c:v>
                </c:pt>
                <c:pt idx="22">
                  <c:v>-3.8888888779999999</c:v>
                </c:pt>
                <c:pt idx="23">
                  <c:v>-3.8383838269999999</c:v>
                </c:pt>
                <c:pt idx="24">
                  <c:v>-3.7878787759999999</c:v>
                </c:pt>
                <c:pt idx="25">
                  <c:v>-3.7373737249999999</c:v>
                </c:pt>
                <c:pt idx="26">
                  <c:v>-3.6868686739999998</c:v>
                </c:pt>
                <c:pt idx="27">
                  <c:v>-3.6363636230000003</c:v>
                </c:pt>
                <c:pt idx="28">
                  <c:v>-3.5858585720000002</c:v>
                </c:pt>
                <c:pt idx="29">
                  <c:v>-3.5353535210000002</c:v>
                </c:pt>
                <c:pt idx="30">
                  <c:v>-3.4848484700000002</c:v>
                </c:pt>
                <c:pt idx="31">
                  <c:v>-3.4343434190000002</c:v>
                </c:pt>
                <c:pt idx="32">
                  <c:v>-3.3838383680000002</c:v>
                </c:pt>
                <c:pt idx="33">
                  <c:v>-3.3333333170000001</c:v>
                </c:pt>
                <c:pt idx="34">
                  <c:v>-3.2828282660000001</c:v>
                </c:pt>
                <c:pt idx="35">
                  <c:v>-3.2323232150000001</c:v>
                </c:pt>
                <c:pt idx="36">
                  <c:v>-3.1818181640000001</c:v>
                </c:pt>
                <c:pt idx="37">
                  <c:v>-3.131313113</c:v>
                </c:pt>
                <c:pt idx="38">
                  <c:v>-3.080808062</c:v>
                </c:pt>
                <c:pt idx="39">
                  <c:v>-3.030303011</c:v>
                </c:pt>
                <c:pt idx="40">
                  <c:v>-2.97979796</c:v>
                </c:pt>
                <c:pt idx="41">
                  <c:v>-2.9292929089999999</c:v>
                </c:pt>
                <c:pt idx="42">
                  <c:v>-2.8787878579999999</c:v>
                </c:pt>
                <c:pt idx="43">
                  <c:v>-2.8282828069999999</c:v>
                </c:pt>
                <c:pt idx="44">
                  <c:v>-2.7777777559999999</c:v>
                </c:pt>
                <c:pt idx="45">
                  <c:v>-2.7272727049999999</c:v>
                </c:pt>
                <c:pt idx="46">
                  <c:v>-2.6767676539999998</c:v>
                </c:pt>
                <c:pt idx="47">
                  <c:v>-2.6262626029999998</c:v>
                </c:pt>
                <c:pt idx="48">
                  <c:v>-2.5757575519999998</c:v>
                </c:pt>
                <c:pt idx="49">
                  <c:v>-2.5252525009999998</c:v>
                </c:pt>
                <c:pt idx="50">
                  <c:v>-2.4747474499999997</c:v>
                </c:pt>
                <c:pt idx="51">
                  <c:v>-2.4242423989999997</c:v>
                </c:pt>
                <c:pt idx="52">
                  <c:v>-2.3737373479999997</c:v>
                </c:pt>
                <c:pt idx="53">
                  <c:v>-2.3232322969999997</c:v>
                </c:pt>
                <c:pt idx="54">
                  <c:v>-2.2727272460000001</c:v>
                </c:pt>
                <c:pt idx="55">
                  <c:v>-2.2222221950000001</c:v>
                </c:pt>
                <c:pt idx="56">
                  <c:v>-2.171717144</c:v>
                </c:pt>
                <c:pt idx="57">
                  <c:v>-2.121212093</c:v>
                </c:pt>
                <c:pt idx="58">
                  <c:v>-2.070707042</c:v>
                </c:pt>
                <c:pt idx="59">
                  <c:v>-2.020201991</c:v>
                </c:pt>
                <c:pt idx="60">
                  <c:v>-1.96969694</c:v>
                </c:pt>
                <c:pt idx="61">
                  <c:v>-1.9191918889999999</c:v>
                </c:pt>
                <c:pt idx="62">
                  <c:v>-1.8686868379999999</c:v>
                </c:pt>
                <c:pt idx="63">
                  <c:v>-1.8181817869999999</c:v>
                </c:pt>
                <c:pt idx="64">
                  <c:v>-1.7676767359999999</c:v>
                </c:pt>
                <c:pt idx="65">
                  <c:v>-1.7171716849999998</c:v>
                </c:pt>
                <c:pt idx="66">
                  <c:v>-1.6666666339999998</c:v>
                </c:pt>
                <c:pt idx="67">
                  <c:v>-1.6161615829999998</c:v>
                </c:pt>
                <c:pt idx="68">
                  <c:v>-1.5656565319999998</c:v>
                </c:pt>
                <c:pt idx="69">
                  <c:v>-1.5151514809999997</c:v>
                </c:pt>
                <c:pt idx="70">
                  <c:v>-1.4646464299999997</c:v>
                </c:pt>
                <c:pt idx="71">
                  <c:v>-1.4141413789999997</c:v>
                </c:pt>
                <c:pt idx="72">
                  <c:v>-1.3636363279999997</c:v>
                </c:pt>
                <c:pt idx="73">
                  <c:v>-1.3131312769999997</c:v>
                </c:pt>
                <c:pt idx="74">
                  <c:v>-1.2626262259999996</c:v>
                </c:pt>
                <c:pt idx="75">
                  <c:v>-1.2121211750000001</c:v>
                </c:pt>
                <c:pt idx="76">
                  <c:v>-1.161616124</c:v>
                </c:pt>
                <c:pt idx="77">
                  <c:v>-1.111111073</c:v>
                </c:pt>
                <c:pt idx="78">
                  <c:v>-1.060606022</c:v>
                </c:pt>
                <c:pt idx="79">
                  <c:v>-1.010100971</c:v>
                </c:pt>
                <c:pt idx="80">
                  <c:v>-0.95959591999999994</c:v>
                </c:pt>
                <c:pt idx="81">
                  <c:v>-0.90909086899999991</c:v>
                </c:pt>
                <c:pt idx="82">
                  <c:v>-0.85858581799999989</c:v>
                </c:pt>
                <c:pt idx="83">
                  <c:v>-0.80808076699999987</c:v>
                </c:pt>
                <c:pt idx="84">
                  <c:v>-0.75757571599999984</c:v>
                </c:pt>
                <c:pt idx="85">
                  <c:v>-0.70707066499999982</c:v>
                </c:pt>
                <c:pt idx="86">
                  <c:v>-0.6565656139999998</c:v>
                </c:pt>
                <c:pt idx="87">
                  <c:v>-0.60606056299999977</c:v>
                </c:pt>
                <c:pt idx="88">
                  <c:v>-0.55555551199999975</c:v>
                </c:pt>
                <c:pt idx="89">
                  <c:v>-0.50505046099999973</c:v>
                </c:pt>
                <c:pt idx="90">
                  <c:v>-0.45454540999999971</c:v>
                </c:pt>
                <c:pt idx="91">
                  <c:v>-0.40404035899999968</c:v>
                </c:pt>
                <c:pt idx="92">
                  <c:v>-0.35353530799999966</c:v>
                </c:pt>
                <c:pt idx="93">
                  <c:v>-0.30303025699999964</c:v>
                </c:pt>
                <c:pt idx="94">
                  <c:v>-0.25252520599999961</c:v>
                </c:pt>
                <c:pt idx="95">
                  <c:v>-0.20202015499999959</c:v>
                </c:pt>
                <c:pt idx="96">
                  <c:v>-0.15151510399999957</c:v>
                </c:pt>
                <c:pt idx="97">
                  <c:v>-0.10101005299999954</c:v>
                </c:pt>
                <c:pt idx="98">
                  <c:v>-5.0505001999999521E-2</c:v>
                </c:pt>
                <c:pt idx="99">
                  <c:v>4.90000005015645E-8</c:v>
                </c:pt>
                <c:pt idx="100">
                  <c:v>0</c:v>
                </c:pt>
                <c:pt idx="101">
                  <c:v>5.0505100000000525E-2</c:v>
                </c:pt>
                <c:pt idx="102">
                  <c:v>0.10101015100000055</c:v>
                </c:pt>
                <c:pt idx="103">
                  <c:v>0.15151520200000057</c:v>
                </c:pt>
                <c:pt idx="104">
                  <c:v>0.20202025300000059</c:v>
                </c:pt>
                <c:pt idx="105">
                  <c:v>0.25252530400000062</c:v>
                </c:pt>
                <c:pt idx="106">
                  <c:v>0.30303035500000064</c:v>
                </c:pt>
                <c:pt idx="107">
                  <c:v>0.35353540600000066</c:v>
                </c:pt>
                <c:pt idx="108">
                  <c:v>0.4040404569999998</c:v>
                </c:pt>
                <c:pt idx="109">
                  <c:v>0.45454550799999982</c:v>
                </c:pt>
                <c:pt idx="110">
                  <c:v>0.50505055899999984</c:v>
                </c:pt>
                <c:pt idx="111">
                  <c:v>0.55555560999999987</c:v>
                </c:pt>
                <c:pt idx="112">
                  <c:v>0.60606066099999989</c:v>
                </c:pt>
                <c:pt idx="113">
                  <c:v>0.65656571199999991</c:v>
                </c:pt>
                <c:pt idx="114">
                  <c:v>0.70707076299999994</c:v>
                </c:pt>
                <c:pt idx="115">
                  <c:v>0.75757581399999996</c:v>
                </c:pt>
                <c:pt idx="116">
                  <c:v>0.80808086499999998</c:v>
                </c:pt>
                <c:pt idx="117">
                  <c:v>0.858585916</c:v>
                </c:pt>
                <c:pt idx="118">
                  <c:v>0.90909096700000003</c:v>
                </c:pt>
                <c:pt idx="119">
                  <c:v>0.95959601800000005</c:v>
                </c:pt>
                <c:pt idx="120">
                  <c:v>1</c:v>
                </c:pt>
                <c:pt idx="121">
                  <c:v>1.0101010690000001</c:v>
                </c:pt>
                <c:pt idx="122">
                  <c:v>1.0606061200000001</c:v>
                </c:pt>
                <c:pt idx="123">
                  <c:v>1.1111111710000001</c:v>
                </c:pt>
                <c:pt idx="124">
                  <c:v>1.1616162220000001</c:v>
                </c:pt>
                <c:pt idx="125">
                  <c:v>1.2121212730000002</c:v>
                </c:pt>
                <c:pt idx="126">
                  <c:v>1.2626263240000002</c:v>
                </c:pt>
                <c:pt idx="127">
                  <c:v>1.3131313750000002</c:v>
                </c:pt>
                <c:pt idx="128">
                  <c:v>1.3636364260000002</c:v>
                </c:pt>
                <c:pt idx="129">
                  <c:v>1.4141414770000003</c:v>
                </c:pt>
                <c:pt idx="130">
                  <c:v>1.4646465280000003</c:v>
                </c:pt>
                <c:pt idx="131">
                  <c:v>1.5151515790000003</c:v>
                </c:pt>
                <c:pt idx="132">
                  <c:v>1.5656566300000003</c:v>
                </c:pt>
                <c:pt idx="133">
                  <c:v>1.6161616810000003</c:v>
                </c:pt>
                <c:pt idx="134">
                  <c:v>1.6666667320000004</c:v>
                </c:pt>
                <c:pt idx="135">
                  <c:v>1.7171717830000004</c:v>
                </c:pt>
                <c:pt idx="136">
                  <c:v>1.7676768340000004</c:v>
                </c:pt>
                <c:pt idx="137">
                  <c:v>1.8181818850000004</c:v>
                </c:pt>
                <c:pt idx="138">
                  <c:v>1.8686869360000005</c:v>
                </c:pt>
                <c:pt idx="139">
                  <c:v>1.9191919870000005</c:v>
                </c:pt>
                <c:pt idx="140">
                  <c:v>1.9696970380000005</c:v>
                </c:pt>
                <c:pt idx="141">
                  <c:v>2</c:v>
                </c:pt>
                <c:pt idx="142">
                  <c:v>2.0202020890000005</c:v>
                </c:pt>
                <c:pt idx="143">
                  <c:v>2.0707071400000006</c:v>
                </c:pt>
                <c:pt idx="144">
                  <c:v>2.1212121910000006</c:v>
                </c:pt>
                <c:pt idx="145">
                  <c:v>2.1717172420000006</c:v>
                </c:pt>
                <c:pt idx="146">
                  <c:v>2.2222222930000006</c:v>
                </c:pt>
                <c:pt idx="147">
                  <c:v>2.2727273440000006</c:v>
                </c:pt>
                <c:pt idx="148">
                  <c:v>2.3232323950000007</c:v>
                </c:pt>
                <c:pt idx="149">
                  <c:v>2.3737374460000007</c:v>
                </c:pt>
                <c:pt idx="150">
                  <c:v>2.4242424970000007</c:v>
                </c:pt>
                <c:pt idx="151">
                  <c:v>2.4747475480000007</c:v>
                </c:pt>
                <c:pt idx="152">
                  <c:v>2.5252525990000008</c:v>
                </c:pt>
                <c:pt idx="153">
                  <c:v>2.5757576499999999</c:v>
                </c:pt>
                <c:pt idx="154">
                  <c:v>2.6262627009999999</c:v>
                </c:pt>
                <c:pt idx="155">
                  <c:v>2.6767677519999999</c:v>
                </c:pt>
                <c:pt idx="156">
                  <c:v>2.727272803</c:v>
                </c:pt>
                <c:pt idx="157">
                  <c:v>2.777777854</c:v>
                </c:pt>
                <c:pt idx="158">
                  <c:v>2.828282905</c:v>
                </c:pt>
                <c:pt idx="159">
                  <c:v>2.878787956</c:v>
                </c:pt>
                <c:pt idx="160">
                  <c:v>2.9292930070000001</c:v>
                </c:pt>
                <c:pt idx="161">
                  <c:v>2.9797980580000001</c:v>
                </c:pt>
                <c:pt idx="162">
                  <c:v>3</c:v>
                </c:pt>
                <c:pt idx="163">
                  <c:v>3.0303031090000001</c:v>
                </c:pt>
                <c:pt idx="164">
                  <c:v>3.0808081600000001</c:v>
                </c:pt>
                <c:pt idx="165">
                  <c:v>3.1313132110000002</c:v>
                </c:pt>
                <c:pt idx="166">
                  <c:v>3.1818182620000002</c:v>
                </c:pt>
                <c:pt idx="167">
                  <c:v>3.2323233130000002</c:v>
                </c:pt>
                <c:pt idx="168">
                  <c:v>3.2828283640000002</c:v>
                </c:pt>
                <c:pt idx="169">
                  <c:v>3.3333334150000002</c:v>
                </c:pt>
                <c:pt idx="170">
                  <c:v>3.3838384660000003</c:v>
                </c:pt>
                <c:pt idx="171">
                  <c:v>3.4343435170000003</c:v>
                </c:pt>
                <c:pt idx="172">
                  <c:v>3.4848485680000003</c:v>
                </c:pt>
                <c:pt idx="173">
                  <c:v>3.5353536190000003</c:v>
                </c:pt>
                <c:pt idx="174">
                  <c:v>3.5858586700000004</c:v>
                </c:pt>
                <c:pt idx="175">
                  <c:v>3.6363637210000004</c:v>
                </c:pt>
                <c:pt idx="176">
                  <c:v>3.6868687720000004</c:v>
                </c:pt>
                <c:pt idx="177">
                  <c:v>3.7373738230000004</c:v>
                </c:pt>
                <c:pt idx="178">
                  <c:v>3.7878788740000005</c:v>
                </c:pt>
                <c:pt idx="179">
                  <c:v>3.8383839250000005</c:v>
                </c:pt>
                <c:pt idx="180">
                  <c:v>3.8888889760000005</c:v>
                </c:pt>
                <c:pt idx="181">
                  <c:v>3.9393940270000005</c:v>
                </c:pt>
                <c:pt idx="182">
                  <c:v>3.9898990780000005</c:v>
                </c:pt>
                <c:pt idx="183">
                  <c:v>4</c:v>
                </c:pt>
                <c:pt idx="184">
                  <c:v>4.0404041290000006</c:v>
                </c:pt>
                <c:pt idx="185">
                  <c:v>4.0909091800000006</c:v>
                </c:pt>
                <c:pt idx="186">
                  <c:v>4.1414142310000006</c:v>
                </c:pt>
                <c:pt idx="187">
                  <c:v>4.1919192820000006</c:v>
                </c:pt>
                <c:pt idx="188">
                  <c:v>4.2424243330000007</c:v>
                </c:pt>
                <c:pt idx="189">
                  <c:v>4.2929293840000007</c:v>
                </c:pt>
                <c:pt idx="190">
                  <c:v>4.3434344350000007</c:v>
                </c:pt>
                <c:pt idx="191">
                  <c:v>4.3939394860000007</c:v>
                </c:pt>
                <c:pt idx="192">
                  <c:v>4.4444445370000008</c:v>
                </c:pt>
                <c:pt idx="193">
                  <c:v>4.4949495880000008</c:v>
                </c:pt>
                <c:pt idx="194">
                  <c:v>4.5454546390000008</c:v>
                </c:pt>
                <c:pt idx="195">
                  <c:v>4.5959596900000008</c:v>
                </c:pt>
                <c:pt idx="196">
                  <c:v>4.6464647410000008</c:v>
                </c:pt>
                <c:pt idx="197">
                  <c:v>4.6969697920000009</c:v>
                </c:pt>
                <c:pt idx="198">
                  <c:v>4.7474748430000009</c:v>
                </c:pt>
                <c:pt idx="199">
                  <c:v>4.7979798940000009</c:v>
                </c:pt>
                <c:pt idx="200">
                  <c:v>4.8484849450000009</c:v>
                </c:pt>
                <c:pt idx="201">
                  <c:v>4.898989996000001</c:v>
                </c:pt>
                <c:pt idx="202">
                  <c:v>5</c:v>
                </c:pt>
              </c:numCache>
            </c:numRef>
          </c:xVal>
          <c:yVal>
            <c:numRef>
              <c:f>'simple- graph'!$AO$2:$AO$204</c:f>
              <c:numCache>
                <c:formatCode>General</c:formatCode>
                <c:ptCount val="203"/>
                <c:pt idx="100">
                  <c:v>0</c:v>
                </c:pt>
                <c:pt idx="120">
                  <c:v>0</c:v>
                </c:pt>
                <c:pt idx="141">
                  <c:v>0</c:v>
                </c:pt>
                <c:pt idx="162">
                  <c:v>58.33</c:v>
                </c:pt>
                <c:pt idx="183">
                  <c:v>66.67</c:v>
                </c:pt>
                <c:pt idx="202">
                  <c:v>100</c:v>
                </c:pt>
              </c:numCache>
            </c:numRef>
          </c:yVal>
          <c:smooth val="0"/>
        </c:ser>
        <c:ser>
          <c:idx val="40"/>
          <c:order val="40"/>
          <c:tx>
            <c:strRef>
              <c:f>'simple- graph'!$AP$1</c:f>
              <c:strCache>
                <c:ptCount val="1"/>
                <c:pt idx="0">
                  <c:v>rb E</c:v>
                </c:pt>
              </c:strCache>
            </c:strRef>
          </c:tx>
          <c:spPr>
            <a:ln w="28575">
              <a:noFill/>
            </a:ln>
          </c:spPr>
          <c:marker>
            <c:symbol val="star"/>
            <c:size val="5"/>
            <c:spPr>
              <a:noFill/>
              <a:ln>
                <a:solidFill>
                  <a:srgbClr val="008000"/>
                </a:solidFill>
                <a:prstDash val="solid"/>
              </a:ln>
            </c:spPr>
          </c:marker>
          <c:xVal>
            <c:numRef>
              <c:f>'simple- graph'!$A$2:$A$204</c:f>
              <c:numCache>
                <c:formatCode>General</c:formatCode>
                <c:ptCount val="203"/>
                <c:pt idx="0">
                  <c:v>-5</c:v>
                </c:pt>
                <c:pt idx="1">
                  <c:v>-4.949494949</c:v>
                </c:pt>
                <c:pt idx="2">
                  <c:v>-4.898989898</c:v>
                </c:pt>
                <c:pt idx="3">
                  <c:v>-4.8484848469999999</c:v>
                </c:pt>
                <c:pt idx="4">
                  <c:v>-4.7979797959999999</c:v>
                </c:pt>
                <c:pt idx="5">
                  <c:v>-4.7474747449999999</c:v>
                </c:pt>
                <c:pt idx="6">
                  <c:v>-4.6969696939999999</c:v>
                </c:pt>
                <c:pt idx="7">
                  <c:v>-4.6464646429999998</c:v>
                </c:pt>
                <c:pt idx="8">
                  <c:v>-4.5959595919999998</c:v>
                </c:pt>
                <c:pt idx="9">
                  <c:v>-4.5454545409999998</c:v>
                </c:pt>
                <c:pt idx="10">
                  <c:v>-4.4949494899999998</c:v>
                </c:pt>
                <c:pt idx="11">
                  <c:v>-4.4444444389999997</c:v>
                </c:pt>
                <c:pt idx="12">
                  <c:v>-4.3939393879999997</c:v>
                </c:pt>
                <c:pt idx="13">
                  <c:v>-4.3434343369999997</c:v>
                </c:pt>
                <c:pt idx="14">
                  <c:v>-4.2929292859999997</c:v>
                </c:pt>
                <c:pt idx="15">
                  <c:v>-4.2424242349999997</c:v>
                </c:pt>
                <c:pt idx="16">
                  <c:v>-4.1919191839999996</c:v>
                </c:pt>
                <c:pt idx="17">
                  <c:v>-4.1414141329999996</c:v>
                </c:pt>
                <c:pt idx="18">
                  <c:v>-4.0909090819999996</c:v>
                </c:pt>
                <c:pt idx="19">
                  <c:v>-4.0404040309999996</c:v>
                </c:pt>
                <c:pt idx="20">
                  <c:v>-3.98989898</c:v>
                </c:pt>
                <c:pt idx="21">
                  <c:v>-3.939393929</c:v>
                </c:pt>
                <c:pt idx="22">
                  <c:v>-3.8888888779999999</c:v>
                </c:pt>
                <c:pt idx="23">
                  <c:v>-3.8383838269999999</c:v>
                </c:pt>
                <c:pt idx="24">
                  <c:v>-3.7878787759999999</c:v>
                </c:pt>
                <c:pt idx="25">
                  <c:v>-3.7373737249999999</c:v>
                </c:pt>
                <c:pt idx="26">
                  <c:v>-3.6868686739999998</c:v>
                </c:pt>
                <c:pt idx="27">
                  <c:v>-3.6363636230000003</c:v>
                </c:pt>
                <c:pt idx="28">
                  <c:v>-3.5858585720000002</c:v>
                </c:pt>
                <c:pt idx="29">
                  <c:v>-3.5353535210000002</c:v>
                </c:pt>
                <c:pt idx="30">
                  <c:v>-3.4848484700000002</c:v>
                </c:pt>
                <c:pt idx="31">
                  <c:v>-3.4343434190000002</c:v>
                </c:pt>
                <c:pt idx="32">
                  <c:v>-3.3838383680000002</c:v>
                </c:pt>
                <c:pt idx="33">
                  <c:v>-3.3333333170000001</c:v>
                </c:pt>
                <c:pt idx="34">
                  <c:v>-3.2828282660000001</c:v>
                </c:pt>
                <c:pt idx="35">
                  <c:v>-3.2323232150000001</c:v>
                </c:pt>
                <c:pt idx="36">
                  <c:v>-3.1818181640000001</c:v>
                </c:pt>
                <c:pt idx="37">
                  <c:v>-3.131313113</c:v>
                </c:pt>
                <c:pt idx="38">
                  <c:v>-3.080808062</c:v>
                </c:pt>
                <c:pt idx="39">
                  <c:v>-3.030303011</c:v>
                </c:pt>
                <c:pt idx="40">
                  <c:v>-2.97979796</c:v>
                </c:pt>
                <c:pt idx="41">
                  <c:v>-2.9292929089999999</c:v>
                </c:pt>
                <c:pt idx="42">
                  <c:v>-2.8787878579999999</c:v>
                </c:pt>
                <c:pt idx="43">
                  <c:v>-2.8282828069999999</c:v>
                </c:pt>
                <c:pt idx="44">
                  <c:v>-2.7777777559999999</c:v>
                </c:pt>
                <c:pt idx="45">
                  <c:v>-2.7272727049999999</c:v>
                </c:pt>
                <c:pt idx="46">
                  <c:v>-2.6767676539999998</c:v>
                </c:pt>
                <c:pt idx="47">
                  <c:v>-2.6262626029999998</c:v>
                </c:pt>
                <c:pt idx="48">
                  <c:v>-2.5757575519999998</c:v>
                </c:pt>
                <c:pt idx="49">
                  <c:v>-2.5252525009999998</c:v>
                </c:pt>
                <c:pt idx="50">
                  <c:v>-2.4747474499999997</c:v>
                </c:pt>
                <c:pt idx="51">
                  <c:v>-2.4242423989999997</c:v>
                </c:pt>
                <c:pt idx="52">
                  <c:v>-2.3737373479999997</c:v>
                </c:pt>
                <c:pt idx="53">
                  <c:v>-2.3232322969999997</c:v>
                </c:pt>
                <c:pt idx="54">
                  <c:v>-2.2727272460000001</c:v>
                </c:pt>
                <c:pt idx="55">
                  <c:v>-2.2222221950000001</c:v>
                </c:pt>
                <c:pt idx="56">
                  <c:v>-2.171717144</c:v>
                </c:pt>
                <c:pt idx="57">
                  <c:v>-2.121212093</c:v>
                </c:pt>
                <c:pt idx="58">
                  <c:v>-2.070707042</c:v>
                </c:pt>
                <c:pt idx="59">
                  <c:v>-2.020201991</c:v>
                </c:pt>
                <c:pt idx="60">
                  <c:v>-1.96969694</c:v>
                </c:pt>
                <c:pt idx="61">
                  <c:v>-1.9191918889999999</c:v>
                </c:pt>
                <c:pt idx="62">
                  <c:v>-1.8686868379999999</c:v>
                </c:pt>
                <c:pt idx="63">
                  <c:v>-1.8181817869999999</c:v>
                </c:pt>
                <c:pt idx="64">
                  <c:v>-1.7676767359999999</c:v>
                </c:pt>
                <c:pt idx="65">
                  <c:v>-1.7171716849999998</c:v>
                </c:pt>
                <c:pt idx="66">
                  <c:v>-1.6666666339999998</c:v>
                </c:pt>
                <c:pt idx="67">
                  <c:v>-1.6161615829999998</c:v>
                </c:pt>
                <c:pt idx="68">
                  <c:v>-1.5656565319999998</c:v>
                </c:pt>
                <c:pt idx="69">
                  <c:v>-1.5151514809999997</c:v>
                </c:pt>
                <c:pt idx="70">
                  <c:v>-1.4646464299999997</c:v>
                </c:pt>
                <c:pt idx="71">
                  <c:v>-1.4141413789999997</c:v>
                </c:pt>
                <c:pt idx="72">
                  <c:v>-1.3636363279999997</c:v>
                </c:pt>
                <c:pt idx="73">
                  <c:v>-1.3131312769999997</c:v>
                </c:pt>
                <c:pt idx="74">
                  <c:v>-1.2626262259999996</c:v>
                </c:pt>
                <c:pt idx="75">
                  <c:v>-1.2121211750000001</c:v>
                </c:pt>
                <c:pt idx="76">
                  <c:v>-1.161616124</c:v>
                </c:pt>
                <c:pt idx="77">
                  <c:v>-1.111111073</c:v>
                </c:pt>
                <c:pt idx="78">
                  <c:v>-1.060606022</c:v>
                </c:pt>
                <c:pt idx="79">
                  <c:v>-1.010100971</c:v>
                </c:pt>
                <c:pt idx="80">
                  <c:v>-0.95959591999999994</c:v>
                </c:pt>
                <c:pt idx="81">
                  <c:v>-0.90909086899999991</c:v>
                </c:pt>
                <c:pt idx="82">
                  <c:v>-0.85858581799999989</c:v>
                </c:pt>
                <c:pt idx="83">
                  <c:v>-0.80808076699999987</c:v>
                </c:pt>
                <c:pt idx="84">
                  <c:v>-0.75757571599999984</c:v>
                </c:pt>
                <c:pt idx="85">
                  <c:v>-0.70707066499999982</c:v>
                </c:pt>
                <c:pt idx="86">
                  <c:v>-0.6565656139999998</c:v>
                </c:pt>
                <c:pt idx="87">
                  <c:v>-0.60606056299999977</c:v>
                </c:pt>
                <c:pt idx="88">
                  <c:v>-0.55555551199999975</c:v>
                </c:pt>
                <c:pt idx="89">
                  <c:v>-0.50505046099999973</c:v>
                </c:pt>
                <c:pt idx="90">
                  <c:v>-0.45454540999999971</c:v>
                </c:pt>
                <c:pt idx="91">
                  <c:v>-0.40404035899999968</c:v>
                </c:pt>
                <c:pt idx="92">
                  <c:v>-0.35353530799999966</c:v>
                </c:pt>
                <c:pt idx="93">
                  <c:v>-0.30303025699999964</c:v>
                </c:pt>
                <c:pt idx="94">
                  <c:v>-0.25252520599999961</c:v>
                </c:pt>
                <c:pt idx="95">
                  <c:v>-0.20202015499999959</c:v>
                </c:pt>
                <c:pt idx="96">
                  <c:v>-0.15151510399999957</c:v>
                </c:pt>
                <c:pt idx="97">
                  <c:v>-0.10101005299999954</c:v>
                </c:pt>
                <c:pt idx="98">
                  <c:v>-5.0505001999999521E-2</c:v>
                </c:pt>
                <c:pt idx="99">
                  <c:v>4.90000005015645E-8</c:v>
                </c:pt>
                <c:pt idx="100">
                  <c:v>0</c:v>
                </c:pt>
                <c:pt idx="101">
                  <c:v>5.0505100000000525E-2</c:v>
                </c:pt>
                <c:pt idx="102">
                  <c:v>0.10101015100000055</c:v>
                </c:pt>
                <c:pt idx="103">
                  <c:v>0.15151520200000057</c:v>
                </c:pt>
                <c:pt idx="104">
                  <c:v>0.20202025300000059</c:v>
                </c:pt>
                <c:pt idx="105">
                  <c:v>0.25252530400000062</c:v>
                </c:pt>
                <c:pt idx="106">
                  <c:v>0.30303035500000064</c:v>
                </c:pt>
                <c:pt idx="107">
                  <c:v>0.35353540600000066</c:v>
                </c:pt>
                <c:pt idx="108">
                  <c:v>0.4040404569999998</c:v>
                </c:pt>
                <c:pt idx="109">
                  <c:v>0.45454550799999982</c:v>
                </c:pt>
                <c:pt idx="110">
                  <c:v>0.50505055899999984</c:v>
                </c:pt>
                <c:pt idx="111">
                  <c:v>0.55555560999999987</c:v>
                </c:pt>
                <c:pt idx="112">
                  <c:v>0.60606066099999989</c:v>
                </c:pt>
                <c:pt idx="113">
                  <c:v>0.65656571199999991</c:v>
                </c:pt>
                <c:pt idx="114">
                  <c:v>0.70707076299999994</c:v>
                </c:pt>
                <c:pt idx="115">
                  <c:v>0.75757581399999996</c:v>
                </c:pt>
                <c:pt idx="116">
                  <c:v>0.80808086499999998</c:v>
                </c:pt>
                <c:pt idx="117">
                  <c:v>0.858585916</c:v>
                </c:pt>
                <c:pt idx="118">
                  <c:v>0.90909096700000003</c:v>
                </c:pt>
                <c:pt idx="119">
                  <c:v>0.95959601800000005</c:v>
                </c:pt>
                <c:pt idx="120">
                  <c:v>1</c:v>
                </c:pt>
                <c:pt idx="121">
                  <c:v>1.0101010690000001</c:v>
                </c:pt>
                <c:pt idx="122">
                  <c:v>1.0606061200000001</c:v>
                </c:pt>
                <c:pt idx="123">
                  <c:v>1.1111111710000001</c:v>
                </c:pt>
                <c:pt idx="124">
                  <c:v>1.1616162220000001</c:v>
                </c:pt>
                <c:pt idx="125">
                  <c:v>1.2121212730000002</c:v>
                </c:pt>
                <c:pt idx="126">
                  <c:v>1.2626263240000002</c:v>
                </c:pt>
                <c:pt idx="127">
                  <c:v>1.3131313750000002</c:v>
                </c:pt>
                <c:pt idx="128">
                  <c:v>1.3636364260000002</c:v>
                </c:pt>
                <c:pt idx="129">
                  <c:v>1.4141414770000003</c:v>
                </c:pt>
                <c:pt idx="130">
                  <c:v>1.4646465280000003</c:v>
                </c:pt>
                <c:pt idx="131">
                  <c:v>1.5151515790000003</c:v>
                </c:pt>
                <c:pt idx="132">
                  <c:v>1.5656566300000003</c:v>
                </c:pt>
                <c:pt idx="133">
                  <c:v>1.6161616810000003</c:v>
                </c:pt>
                <c:pt idx="134">
                  <c:v>1.6666667320000004</c:v>
                </c:pt>
                <c:pt idx="135">
                  <c:v>1.7171717830000004</c:v>
                </c:pt>
                <c:pt idx="136">
                  <c:v>1.7676768340000004</c:v>
                </c:pt>
                <c:pt idx="137">
                  <c:v>1.8181818850000004</c:v>
                </c:pt>
                <c:pt idx="138">
                  <c:v>1.8686869360000005</c:v>
                </c:pt>
                <c:pt idx="139">
                  <c:v>1.9191919870000005</c:v>
                </c:pt>
                <c:pt idx="140">
                  <c:v>1.9696970380000005</c:v>
                </c:pt>
                <c:pt idx="141">
                  <c:v>2</c:v>
                </c:pt>
                <c:pt idx="142">
                  <c:v>2.0202020890000005</c:v>
                </c:pt>
                <c:pt idx="143">
                  <c:v>2.0707071400000006</c:v>
                </c:pt>
                <c:pt idx="144">
                  <c:v>2.1212121910000006</c:v>
                </c:pt>
                <c:pt idx="145">
                  <c:v>2.1717172420000006</c:v>
                </c:pt>
                <c:pt idx="146">
                  <c:v>2.2222222930000006</c:v>
                </c:pt>
                <c:pt idx="147">
                  <c:v>2.2727273440000006</c:v>
                </c:pt>
                <c:pt idx="148">
                  <c:v>2.3232323950000007</c:v>
                </c:pt>
                <c:pt idx="149">
                  <c:v>2.3737374460000007</c:v>
                </c:pt>
                <c:pt idx="150">
                  <c:v>2.4242424970000007</c:v>
                </c:pt>
                <c:pt idx="151">
                  <c:v>2.4747475480000007</c:v>
                </c:pt>
                <c:pt idx="152">
                  <c:v>2.5252525990000008</c:v>
                </c:pt>
                <c:pt idx="153">
                  <c:v>2.5757576499999999</c:v>
                </c:pt>
                <c:pt idx="154">
                  <c:v>2.6262627009999999</c:v>
                </c:pt>
                <c:pt idx="155">
                  <c:v>2.6767677519999999</c:v>
                </c:pt>
                <c:pt idx="156">
                  <c:v>2.727272803</c:v>
                </c:pt>
                <c:pt idx="157">
                  <c:v>2.777777854</c:v>
                </c:pt>
                <c:pt idx="158">
                  <c:v>2.828282905</c:v>
                </c:pt>
                <c:pt idx="159">
                  <c:v>2.878787956</c:v>
                </c:pt>
                <c:pt idx="160">
                  <c:v>2.9292930070000001</c:v>
                </c:pt>
                <c:pt idx="161">
                  <c:v>2.9797980580000001</c:v>
                </c:pt>
                <c:pt idx="162">
                  <c:v>3</c:v>
                </c:pt>
                <c:pt idx="163">
                  <c:v>3.0303031090000001</c:v>
                </c:pt>
                <c:pt idx="164">
                  <c:v>3.0808081600000001</c:v>
                </c:pt>
                <c:pt idx="165">
                  <c:v>3.1313132110000002</c:v>
                </c:pt>
                <c:pt idx="166">
                  <c:v>3.1818182620000002</c:v>
                </c:pt>
                <c:pt idx="167">
                  <c:v>3.2323233130000002</c:v>
                </c:pt>
                <c:pt idx="168">
                  <c:v>3.2828283640000002</c:v>
                </c:pt>
                <c:pt idx="169">
                  <c:v>3.3333334150000002</c:v>
                </c:pt>
                <c:pt idx="170">
                  <c:v>3.3838384660000003</c:v>
                </c:pt>
                <c:pt idx="171">
                  <c:v>3.4343435170000003</c:v>
                </c:pt>
                <c:pt idx="172">
                  <c:v>3.4848485680000003</c:v>
                </c:pt>
                <c:pt idx="173">
                  <c:v>3.5353536190000003</c:v>
                </c:pt>
                <c:pt idx="174">
                  <c:v>3.5858586700000004</c:v>
                </c:pt>
                <c:pt idx="175">
                  <c:v>3.6363637210000004</c:v>
                </c:pt>
                <c:pt idx="176">
                  <c:v>3.6868687720000004</c:v>
                </c:pt>
                <c:pt idx="177">
                  <c:v>3.7373738230000004</c:v>
                </c:pt>
                <c:pt idx="178">
                  <c:v>3.7878788740000005</c:v>
                </c:pt>
                <c:pt idx="179">
                  <c:v>3.8383839250000005</c:v>
                </c:pt>
                <c:pt idx="180">
                  <c:v>3.8888889760000005</c:v>
                </c:pt>
                <c:pt idx="181">
                  <c:v>3.9393940270000005</c:v>
                </c:pt>
                <c:pt idx="182">
                  <c:v>3.9898990780000005</c:v>
                </c:pt>
                <c:pt idx="183">
                  <c:v>4</c:v>
                </c:pt>
                <c:pt idx="184">
                  <c:v>4.0404041290000006</c:v>
                </c:pt>
                <c:pt idx="185">
                  <c:v>4.0909091800000006</c:v>
                </c:pt>
                <c:pt idx="186">
                  <c:v>4.1414142310000006</c:v>
                </c:pt>
                <c:pt idx="187">
                  <c:v>4.1919192820000006</c:v>
                </c:pt>
                <c:pt idx="188">
                  <c:v>4.2424243330000007</c:v>
                </c:pt>
                <c:pt idx="189">
                  <c:v>4.2929293840000007</c:v>
                </c:pt>
                <c:pt idx="190">
                  <c:v>4.3434344350000007</c:v>
                </c:pt>
                <c:pt idx="191">
                  <c:v>4.3939394860000007</c:v>
                </c:pt>
                <c:pt idx="192">
                  <c:v>4.4444445370000008</c:v>
                </c:pt>
                <c:pt idx="193">
                  <c:v>4.4949495880000008</c:v>
                </c:pt>
                <c:pt idx="194">
                  <c:v>4.5454546390000008</c:v>
                </c:pt>
                <c:pt idx="195">
                  <c:v>4.5959596900000008</c:v>
                </c:pt>
                <c:pt idx="196">
                  <c:v>4.6464647410000008</c:v>
                </c:pt>
                <c:pt idx="197">
                  <c:v>4.6969697920000009</c:v>
                </c:pt>
                <c:pt idx="198">
                  <c:v>4.7474748430000009</c:v>
                </c:pt>
                <c:pt idx="199">
                  <c:v>4.7979798940000009</c:v>
                </c:pt>
                <c:pt idx="200">
                  <c:v>4.8484849450000009</c:v>
                </c:pt>
                <c:pt idx="201">
                  <c:v>4.898989996000001</c:v>
                </c:pt>
                <c:pt idx="202">
                  <c:v>5</c:v>
                </c:pt>
              </c:numCache>
            </c:numRef>
          </c:xVal>
          <c:yVal>
            <c:numRef>
              <c:f>'simple- graph'!$AP$2:$AP$204</c:f>
              <c:numCache>
                <c:formatCode>General</c:formatCode>
                <c:ptCount val="203"/>
                <c:pt idx="100">
                  <c:v>0</c:v>
                </c:pt>
                <c:pt idx="120">
                  <c:v>0</c:v>
                </c:pt>
                <c:pt idx="141">
                  <c:v>91.67</c:v>
                </c:pt>
                <c:pt idx="162">
                  <c:v>83.33</c:v>
                </c:pt>
                <c:pt idx="183">
                  <c:v>66.67</c:v>
                </c:pt>
                <c:pt idx="202">
                  <c:v>58.33</c:v>
                </c:pt>
              </c:numCache>
            </c:numRef>
          </c:yVal>
          <c:smooth val="0"/>
        </c:ser>
        <c:ser>
          <c:idx val="41"/>
          <c:order val="41"/>
          <c:tx>
            <c:strRef>
              <c:f>'simple- graph'!$AQ$1</c:f>
              <c:strCache>
                <c:ptCount val="1"/>
                <c:pt idx="0">
                  <c:v>rc E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'simple- graph'!$A$2:$A$204</c:f>
              <c:numCache>
                <c:formatCode>General</c:formatCode>
                <c:ptCount val="203"/>
                <c:pt idx="0">
                  <c:v>-5</c:v>
                </c:pt>
                <c:pt idx="1">
                  <c:v>-4.949494949</c:v>
                </c:pt>
                <c:pt idx="2">
                  <c:v>-4.898989898</c:v>
                </c:pt>
                <c:pt idx="3">
                  <c:v>-4.8484848469999999</c:v>
                </c:pt>
                <c:pt idx="4">
                  <c:v>-4.7979797959999999</c:v>
                </c:pt>
                <c:pt idx="5">
                  <c:v>-4.7474747449999999</c:v>
                </c:pt>
                <c:pt idx="6">
                  <c:v>-4.6969696939999999</c:v>
                </c:pt>
                <c:pt idx="7">
                  <c:v>-4.6464646429999998</c:v>
                </c:pt>
                <c:pt idx="8">
                  <c:v>-4.5959595919999998</c:v>
                </c:pt>
                <c:pt idx="9">
                  <c:v>-4.5454545409999998</c:v>
                </c:pt>
                <c:pt idx="10">
                  <c:v>-4.4949494899999998</c:v>
                </c:pt>
                <c:pt idx="11">
                  <c:v>-4.4444444389999997</c:v>
                </c:pt>
                <c:pt idx="12">
                  <c:v>-4.3939393879999997</c:v>
                </c:pt>
                <c:pt idx="13">
                  <c:v>-4.3434343369999997</c:v>
                </c:pt>
                <c:pt idx="14">
                  <c:v>-4.2929292859999997</c:v>
                </c:pt>
                <c:pt idx="15">
                  <c:v>-4.2424242349999997</c:v>
                </c:pt>
                <c:pt idx="16">
                  <c:v>-4.1919191839999996</c:v>
                </c:pt>
                <c:pt idx="17">
                  <c:v>-4.1414141329999996</c:v>
                </c:pt>
                <c:pt idx="18">
                  <c:v>-4.0909090819999996</c:v>
                </c:pt>
                <c:pt idx="19">
                  <c:v>-4.0404040309999996</c:v>
                </c:pt>
                <c:pt idx="20">
                  <c:v>-3.98989898</c:v>
                </c:pt>
                <c:pt idx="21">
                  <c:v>-3.939393929</c:v>
                </c:pt>
                <c:pt idx="22">
                  <c:v>-3.8888888779999999</c:v>
                </c:pt>
                <c:pt idx="23">
                  <c:v>-3.8383838269999999</c:v>
                </c:pt>
                <c:pt idx="24">
                  <c:v>-3.7878787759999999</c:v>
                </c:pt>
                <c:pt idx="25">
                  <c:v>-3.7373737249999999</c:v>
                </c:pt>
                <c:pt idx="26">
                  <c:v>-3.6868686739999998</c:v>
                </c:pt>
                <c:pt idx="27">
                  <c:v>-3.6363636230000003</c:v>
                </c:pt>
                <c:pt idx="28">
                  <c:v>-3.5858585720000002</c:v>
                </c:pt>
                <c:pt idx="29">
                  <c:v>-3.5353535210000002</c:v>
                </c:pt>
                <c:pt idx="30">
                  <c:v>-3.4848484700000002</c:v>
                </c:pt>
                <c:pt idx="31">
                  <c:v>-3.4343434190000002</c:v>
                </c:pt>
                <c:pt idx="32">
                  <c:v>-3.3838383680000002</c:v>
                </c:pt>
                <c:pt idx="33">
                  <c:v>-3.3333333170000001</c:v>
                </c:pt>
                <c:pt idx="34">
                  <c:v>-3.2828282660000001</c:v>
                </c:pt>
                <c:pt idx="35">
                  <c:v>-3.2323232150000001</c:v>
                </c:pt>
                <c:pt idx="36">
                  <c:v>-3.1818181640000001</c:v>
                </c:pt>
                <c:pt idx="37">
                  <c:v>-3.131313113</c:v>
                </c:pt>
                <c:pt idx="38">
                  <c:v>-3.080808062</c:v>
                </c:pt>
                <c:pt idx="39">
                  <c:v>-3.030303011</c:v>
                </c:pt>
                <c:pt idx="40">
                  <c:v>-2.97979796</c:v>
                </c:pt>
                <c:pt idx="41">
                  <c:v>-2.9292929089999999</c:v>
                </c:pt>
                <c:pt idx="42">
                  <c:v>-2.8787878579999999</c:v>
                </c:pt>
                <c:pt idx="43">
                  <c:v>-2.8282828069999999</c:v>
                </c:pt>
                <c:pt idx="44">
                  <c:v>-2.7777777559999999</c:v>
                </c:pt>
                <c:pt idx="45">
                  <c:v>-2.7272727049999999</c:v>
                </c:pt>
                <c:pt idx="46">
                  <c:v>-2.6767676539999998</c:v>
                </c:pt>
                <c:pt idx="47">
                  <c:v>-2.6262626029999998</c:v>
                </c:pt>
                <c:pt idx="48">
                  <c:v>-2.5757575519999998</c:v>
                </c:pt>
                <c:pt idx="49">
                  <c:v>-2.5252525009999998</c:v>
                </c:pt>
                <c:pt idx="50">
                  <c:v>-2.4747474499999997</c:v>
                </c:pt>
                <c:pt idx="51">
                  <c:v>-2.4242423989999997</c:v>
                </c:pt>
                <c:pt idx="52">
                  <c:v>-2.3737373479999997</c:v>
                </c:pt>
                <c:pt idx="53">
                  <c:v>-2.3232322969999997</c:v>
                </c:pt>
                <c:pt idx="54">
                  <c:v>-2.2727272460000001</c:v>
                </c:pt>
                <c:pt idx="55">
                  <c:v>-2.2222221950000001</c:v>
                </c:pt>
                <c:pt idx="56">
                  <c:v>-2.171717144</c:v>
                </c:pt>
                <c:pt idx="57">
                  <c:v>-2.121212093</c:v>
                </c:pt>
                <c:pt idx="58">
                  <c:v>-2.070707042</c:v>
                </c:pt>
                <c:pt idx="59">
                  <c:v>-2.020201991</c:v>
                </c:pt>
                <c:pt idx="60">
                  <c:v>-1.96969694</c:v>
                </c:pt>
                <c:pt idx="61">
                  <c:v>-1.9191918889999999</c:v>
                </c:pt>
                <c:pt idx="62">
                  <c:v>-1.8686868379999999</c:v>
                </c:pt>
                <c:pt idx="63">
                  <c:v>-1.8181817869999999</c:v>
                </c:pt>
                <c:pt idx="64">
                  <c:v>-1.7676767359999999</c:v>
                </c:pt>
                <c:pt idx="65">
                  <c:v>-1.7171716849999998</c:v>
                </c:pt>
                <c:pt idx="66">
                  <c:v>-1.6666666339999998</c:v>
                </c:pt>
                <c:pt idx="67">
                  <c:v>-1.6161615829999998</c:v>
                </c:pt>
                <c:pt idx="68">
                  <c:v>-1.5656565319999998</c:v>
                </c:pt>
                <c:pt idx="69">
                  <c:v>-1.5151514809999997</c:v>
                </c:pt>
                <c:pt idx="70">
                  <c:v>-1.4646464299999997</c:v>
                </c:pt>
                <c:pt idx="71">
                  <c:v>-1.4141413789999997</c:v>
                </c:pt>
                <c:pt idx="72">
                  <c:v>-1.3636363279999997</c:v>
                </c:pt>
                <c:pt idx="73">
                  <c:v>-1.3131312769999997</c:v>
                </c:pt>
                <c:pt idx="74">
                  <c:v>-1.2626262259999996</c:v>
                </c:pt>
                <c:pt idx="75">
                  <c:v>-1.2121211750000001</c:v>
                </c:pt>
                <c:pt idx="76">
                  <c:v>-1.161616124</c:v>
                </c:pt>
                <c:pt idx="77">
                  <c:v>-1.111111073</c:v>
                </c:pt>
                <c:pt idx="78">
                  <c:v>-1.060606022</c:v>
                </c:pt>
                <c:pt idx="79">
                  <c:v>-1.010100971</c:v>
                </c:pt>
                <c:pt idx="80">
                  <c:v>-0.95959591999999994</c:v>
                </c:pt>
                <c:pt idx="81">
                  <c:v>-0.90909086899999991</c:v>
                </c:pt>
                <c:pt idx="82">
                  <c:v>-0.85858581799999989</c:v>
                </c:pt>
                <c:pt idx="83">
                  <c:v>-0.80808076699999987</c:v>
                </c:pt>
                <c:pt idx="84">
                  <c:v>-0.75757571599999984</c:v>
                </c:pt>
                <c:pt idx="85">
                  <c:v>-0.70707066499999982</c:v>
                </c:pt>
                <c:pt idx="86">
                  <c:v>-0.6565656139999998</c:v>
                </c:pt>
                <c:pt idx="87">
                  <c:v>-0.60606056299999977</c:v>
                </c:pt>
                <c:pt idx="88">
                  <c:v>-0.55555551199999975</c:v>
                </c:pt>
                <c:pt idx="89">
                  <c:v>-0.50505046099999973</c:v>
                </c:pt>
                <c:pt idx="90">
                  <c:v>-0.45454540999999971</c:v>
                </c:pt>
                <c:pt idx="91">
                  <c:v>-0.40404035899999968</c:v>
                </c:pt>
                <c:pt idx="92">
                  <c:v>-0.35353530799999966</c:v>
                </c:pt>
                <c:pt idx="93">
                  <c:v>-0.30303025699999964</c:v>
                </c:pt>
                <c:pt idx="94">
                  <c:v>-0.25252520599999961</c:v>
                </c:pt>
                <c:pt idx="95">
                  <c:v>-0.20202015499999959</c:v>
                </c:pt>
                <c:pt idx="96">
                  <c:v>-0.15151510399999957</c:v>
                </c:pt>
                <c:pt idx="97">
                  <c:v>-0.10101005299999954</c:v>
                </c:pt>
                <c:pt idx="98">
                  <c:v>-5.0505001999999521E-2</c:v>
                </c:pt>
                <c:pt idx="99">
                  <c:v>4.90000005015645E-8</c:v>
                </c:pt>
                <c:pt idx="100">
                  <c:v>0</c:v>
                </c:pt>
                <c:pt idx="101">
                  <c:v>5.0505100000000525E-2</c:v>
                </c:pt>
                <c:pt idx="102">
                  <c:v>0.10101015100000055</c:v>
                </c:pt>
                <c:pt idx="103">
                  <c:v>0.15151520200000057</c:v>
                </c:pt>
                <c:pt idx="104">
                  <c:v>0.20202025300000059</c:v>
                </c:pt>
                <c:pt idx="105">
                  <c:v>0.25252530400000062</c:v>
                </c:pt>
                <c:pt idx="106">
                  <c:v>0.30303035500000064</c:v>
                </c:pt>
                <c:pt idx="107">
                  <c:v>0.35353540600000066</c:v>
                </c:pt>
                <c:pt idx="108">
                  <c:v>0.4040404569999998</c:v>
                </c:pt>
                <c:pt idx="109">
                  <c:v>0.45454550799999982</c:v>
                </c:pt>
                <c:pt idx="110">
                  <c:v>0.50505055899999984</c:v>
                </c:pt>
                <c:pt idx="111">
                  <c:v>0.55555560999999987</c:v>
                </c:pt>
                <c:pt idx="112">
                  <c:v>0.60606066099999989</c:v>
                </c:pt>
                <c:pt idx="113">
                  <c:v>0.65656571199999991</c:v>
                </c:pt>
                <c:pt idx="114">
                  <c:v>0.70707076299999994</c:v>
                </c:pt>
                <c:pt idx="115">
                  <c:v>0.75757581399999996</c:v>
                </c:pt>
                <c:pt idx="116">
                  <c:v>0.80808086499999998</c:v>
                </c:pt>
                <c:pt idx="117">
                  <c:v>0.858585916</c:v>
                </c:pt>
                <c:pt idx="118">
                  <c:v>0.90909096700000003</c:v>
                </c:pt>
                <c:pt idx="119">
                  <c:v>0.95959601800000005</c:v>
                </c:pt>
                <c:pt idx="120">
                  <c:v>1</c:v>
                </c:pt>
                <c:pt idx="121">
                  <c:v>1.0101010690000001</c:v>
                </c:pt>
                <c:pt idx="122">
                  <c:v>1.0606061200000001</c:v>
                </c:pt>
                <c:pt idx="123">
                  <c:v>1.1111111710000001</c:v>
                </c:pt>
                <c:pt idx="124">
                  <c:v>1.1616162220000001</c:v>
                </c:pt>
                <c:pt idx="125">
                  <c:v>1.2121212730000002</c:v>
                </c:pt>
                <c:pt idx="126">
                  <c:v>1.2626263240000002</c:v>
                </c:pt>
                <c:pt idx="127">
                  <c:v>1.3131313750000002</c:v>
                </c:pt>
                <c:pt idx="128">
                  <c:v>1.3636364260000002</c:v>
                </c:pt>
                <c:pt idx="129">
                  <c:v>1.4141414770000003</c:v>
                </c:pt>
                <c:pt idx="130">
                  <c:v>1.4646465280000003</c:v>
                </c:pt>
                <c:pt idx="131">
                  <c:v>1.5151515790000003</c:v>
                </c:pt>
                <c:pt idx="132">
                  <c:v>1.5656566300000003</c:v>
                </c:pt>
                <c:pt idx="133">
                  <c:v>1.6161616810000003</c:v>
                </c:pt>
                <c:pt idx="134">
                  <c:v>1.6666667320000004</c:v>
                </c:pt>
                <c:pt idx="135">
                  <c:v>1.7171717830000004</c:v>
                </c:pt>
                <c:pt idx="136">
                  <c:v>1.7676768340000004</c:v>
                </c:pt>
                <c:pt idx="137">
                  <c:v>1.8181818850000004</c:v>
                </c:pt>
                <c:pt idx="138">
                  <c:v>1.8686869360000005</c:v>
                </c:pt>
                <c:pt idx="139">
                  <c:v>1.9191919870000005</c:v>
                </c:pt>
                <c:pt idx="140">
                  <c:v>1.9696970380000005</c:v>
                </c:pt>
                <c:pt idx="141">
                  <c:v>2</c:v>
                </c:pt>
                <c:pt idx="142">
                  <c:v>2.0202020890000005</c:v>
                </c:pt>
                <c:pt idx="143">
                  <c:v>2.0707071400000006</c:v>
                </c:pt>
                <c:pt idx="144">
                  <c:v>2.1212121910000006</c:v>
                </c:pt>
                <c:pt idx="145">
                  <c:v>2.1717172420000006</c:v>
                </c:pt>
                <c:pt idx="146">
                  <c:v>2.2222222930000006</c:v>
                </c:pt>
                <c:pt idx="147">
                  <c:v>2.2727273440000006</c:v>
                </c:pt>
                <c:pt idx="148">
                  <c:v>2.3232323950000007</c:v>
                </c:pt>
                <c:pt idx="149">
                  <c:v>2.3737374460000007</c:v>
                </c:pt>
                <c:pt idx="150">
                  <c:v>2.4242424970000007</c:v>
                </c:pt>
                <c:pt idx="151">
                  <c:v>2.4747475480000007</c:v>
                </c:pt>
                <c:pt idx="152">
                  <c:v>2.5252525990000008</c:v>
                </c:pt>
                <c:pt idx="153">
                  <c:v>2.5757576499999999</c:v>
                </c:pt>
                <c:pt idx="154">
                  <c:v>2.6262627009999999</c:v>
                </c:pt>
                <c:pt idx="155">
                  <c:v>2.6767677519999999</c:v>
                </c:pt>
                <c:pt idx="156">
                  <c:v>2.727272803</c:v>
                </c:pt>
                <c:pt idx="157">
                  <c:v>2.777777854</c:v>
                </c:pt>
                <c:pt idx="158">
                  <c:v>2.828282905</c:v>
                </c:pt>
                <c:pt idx="159">
                  <c:v>2.878787956</c:v>
                </c:pt>
                <c:pt idx="160">
                  <c:v>2.9292930070000001</c:v>
                </c:pt>
                <c:pt idx="161">
                  <c:v>2.9797980580000001</c:v>
                </c:pt>
                <c:pt idx="162">
                  <c:v>3</c:v>
                </c:pt>
                <c:pt idx="163">
                  <c:v>3.0303031090000001</c:v>
                </c:pt>
                <c:pt idx="164">
                  <c:v>3.0808081600000001</c:v>
                </c:pt>
                <c:pt idx="165">
                  <c:v>3.1313132110000002</c:v>
                </c:pt>
                <c:pt idx="166">
                  <c:v>3.1818182620000002</c:v>
                </c:pt>
                <c:pt idx="167">
                  <c:v>3.2323233130000002</c:v>
                </c:pt>
                <c:pt idx="168">
                  <c:v>3.2828283640000002</c:v>
                </c:pt>
                <c:pt idx="169">
                  <c:v>3.3333334150000002</c:v>
                </c:pt>
                <c:pt idx="170">
                  <c:v>3.3838384660000003</c:v>
                </c:pt>
                <c:pt idx="171">
                  <c:v>3.4343435170000003</c:v>
                </c:pt>
                <c:pt idx="172">
                  <c:v>3.4848485680000003</c:v>
                </c:pt>
                <c:pt idx="173">
                  <c:v>3.5353536190000003</c:v>
                </c:pt>
                <c:pt idx="174">
                  <c:v>3.5858586700000004</c:v>
                </c:pt>
                <c:pt idx="175">
                  <c:v>3.6363637210000004</c:v>
                </c:pt>
                <c:pt idx="176">
                  <c:v>3.6868687720000004</c:v>
                </c:pt>
                <c:pt idx="177">
                  <c:v>3.7373738230000004</c:v>
                </c:pt>
                <c:pt idx="178">
                  <c:v>3.7878788740000005</c:v>
                </c:pt>
                <c:pt idx="179">
                  <c:v>3.8383839250000005</c:v>
                </c:pt>
                <c:pt idx="180">
                  <c:v>3.8888889760000005</c:v>
                </c:pt>
                <c:pt idx="181">
                  <c:v>3.9393940270000005</c:v>
                </c:pt>
                <c:pt idx="182">
                  <c:v>3.9898990780000005</c:v>
                </c:pt>
                <c:pt idx="183">
                  <c:v>4</c:v>
                </c:pt>
                <c:pt idx="184">
                  <c:v>4.0404041290000006</c:v>
                </c:pt>
                <c:pt idx="185">
                  <c:v>4.0909091800000006</c:v>
                </c:pt>
                <c:pt idx="186">
                  <c:v>4.1414142310000006</c:v>
                </c:pt>
                <c:pt idx="187">
                  <c:v>4.1919192820000006</c:v>
                </c:pt>
                <c:pt idx="188">
                  <c:v>4.2424243330000007</c:v>
                </c:pt>
                <c:pt idx="189">
                  <c:v>4.2929293840000007</c:v>
                </c:pt>
                <c:pt idx="190">
                  <c:v>4.3434344350000007</c:v>
                </c:pt>
                <c:pt idx="191">
                  <c:v>4.3939394860000007</c:v>
                </c:pt>
                <c:pt idx="192">
                  <c:v>4.4444445370000008</c:v>
                </c:pt>
                <c:pt idx="193">
                  <c:v>4.4949495880000008</c:v>
                </c:pt>
                <c:pt idx="194">
                  <c:v>4.5454546390000008</c:v>
                </c:pt>
                <c:pt idx="195">
                  <c:v>4.5959596900000008</c:v>
                </c:pt>
                <c:pt idx="196">
                  <c:v>4.6464647410000008</c:v>
                </c:pt>
                <c:pt idx="197">
                  <c:v>4.6969697920000009</c:v>
                </c:pt>
                <c:pt idx="198">
                  <c:v>4.7474748430000009</c:v>
                </c:pt>
                <c:pt idx="199">
                  <c:v>4.7979798940000009</c:v>
                </c:pt>
                <c:pt idx="200">
                  <c:v>4.8484849450000009</c:v>
                </c:pt>
                <c:pt idx="201">
                  <c:v>4.898989996000001</c:v>
                </c:pt>
                <c:pt idx="202">
                  <c:v>5</c:v>
                </c:pt>
              </c:numCache>
            </c:numRef>
          </c:xVal>
          <c:yVal>
            <c:numRef>
              <c:f>'simple- graph'!$AQ$2:$AQ$204</c:f>
              <c:numCache>
                <c:formatCode>General</c:formatCode>
                <c:ptCount val="203"/>
                <c:pt idx="100">
                  <c:v>0</c:v>
                </c:pt>
                <c:pt idx="120">
                  <c:v>8.33</c:v>
                </c:pt>
                <c:pt idx="141">
                  <c:v>0</c:v>
                </c:pt>
                <c:pt idx="162">
                  <c:v>8.33</c:v>
                </c:pt>
                <c:pt idx="183">
                  <c:v>75</c:v>
                </c:pt>
                <c:pt idx="202">
                  <c:v>83.33</c:v>
                </c:pt>
              </c:numCache>
            </c:numRef>
          </c:yVal>
          <c:smooth val="0"/>
        </c:ser>
        <c:ser>
          <c:idx val="42"/>
          <c:order val="42"/>
          <c:tx>
            <c:strRef>
              <c:f>'simple- graph'!$AR$1</c:f>
              <c:strCache>
                <c:ptCount val="1"/>
                <c:pt idx="0">
                  <c:v>rg S</c:v>
                </c:pt>
              </c:strCache>
            </c:strRef>
          </c:tx>
          <c:spPr>
            <a:ln w="28575">
              <a:noFill/>
            </a:ln>
          </c:spPr>
          <c:marker>
            <c:symbol val="dot"/>
            <c:size val="20"/>
            <c:spPr>
              <a:solidFill>
                <a:srgbClr val="808000"/>
              </a:solidFill>
              <a:ln>
                <a:solidFill>
                  <a:srgbClr val="808000"/>
                </a:solidFill>
                <a:prstDash val="solid"/>
              </a:ln>
            </c:spPr>
          </c:marker>
          <c:xVal>
            <c:numRef>
              <c:f>'simple- graph'!$A$2:$A$204</c:f>
              <c:numCache>
                <c:formatCode>General</c:formatCode>
                <c:ptCount val="203"/>
                <c:pt idx="0">
                  <c:v>-5</c:v>
                </c:pt>
                <c:pt idx="1">
                  <c:v>-4.949494949</c:v>
                </c:pt>
                <c:pt idx="2">
                  <c:v>-4.898989898</c:v>
                </c:pt>
                <c:pt idx="3">
                  <c:v>-4.8484848469999999</c:v>
                </c:pt>
                <c:pt idx="4">
                  <c:v>-4.7979797959999999</c:v>
                </c:pt>
                <c:pt idx="5">
                  <c:v>-4.7474747449999999</c:v>
                </c:pt>
                <c:pt idx="6">
                  <c:v>-4.6969696939999999</c:v>
                </c:pt>
                <c:pt idx="7">
                  <c:v>-4.6464646429999998</c:v>
                </c:pt>
                <c:pt idx="8">
                  <c:v>-4.5959595919999998</c:v>
                </c:pt>
                <c:pt idx="9">
                  <c:v>-4.5454545409999998</c:v>
                </c:pt>
                <c:pt idx="10">
                  <c:v>-4.4949494899999998</c:v>
                </c:pt>
                <c:pt idx="11">
                  <c:v>-4.4444444389999997</c:v>
                </c:pt>
                <c:pt idx="12">
                  <c:v>-4.3939393879999997</c:v>
                </c:pt>
                <c:pt idx="13">
                  <c:v>-4.3434343369999997</c:v>
                </c:pt>
                <c:pt idx="14">
                  <c:v>-4.2929292859999997</c:v>
                </c:pt>
                <c:pt idx="15">
                  <c:v>-4.2424242349999997</c:v>
                </c:pt>
                <c:pt idx="16">
                  <c:v>-4.1919191839999996</c:v>
                </c:pt>
                <c:pt idx="17">
                  <c:v>-4.1414141329999996</c:v>
                </c:pt>
                <c:pt idx="18">
                  <c:v>-4.0909090819999996</c:v>
                </c:pt>
                <c:pt idx="19">
                  <c:v>-4.0404040309999996</c:v>
                </c:pt>
                <c:pt idx="20">
                  <c:v>-3.98989898</c:v>
                </c:pt>
                <c:pt idx="21">
                  <c:v>-3.939393929</c:v>
                </c:pt>
                <c:pt idx="22">
                  <c:v>-3.8888888779999999</c:v>
                </c:pt>
                <c:pt idx="23">
                  <c:v>-3.8383838269999999</c:v>
                </c:pt>
                <c:pt idx="24">
                  <c:v>-3.7878787759999999</c:v>
                </c:pt>
                <c:pt idx="25">
                  <c:v>-3.7373737249999999</c:v>
                </c:pt>
                <c:pt idx="26">
                  <c:v>-3.6868686739999998</c:v>
                </c:pt>
                <c:pt idx="27">
                  <c:v>-3.6363636230000003</c:v>
                </c:pt>
                <c:pt idx="28">
                  <c:v>-3.5858585720000002</c:v>
                </c:pt>
                <c:pt idx="29">
                  <c:v>-3.5353535210000002</c:v>
                </c:pt>
                <c:pt idx="30">
                  <c:v>-3.4848484700000002</c:v>
                </c:pt>
                <c:pt idx="31">
                  <c:v>-3.4343434190000002</c:v>
                </c:pt>
                <c:pt idx="32">
                  <c:v>-3.3838383680000002</c:v>
                </c:pt>
                <c:pt idx="33">
                  <c:v>-3.3333333170000001</c:v>
                </c:pt>
                <c:pt idx="34">
                  <c:v>-3.2828282660000001</c:v>
                </c:pt>
                <c:pt idx="35">
                  <c:v>-3.2323232150000001</c:v>
                </c:pt>
                <c:pt idx="36">
                  <c:v>-3.1818181640000001</c:v>
                </c:pt>
                <c:pt idx="37">
                  <c:v>-3.131313113</c:v>
                </c:pt>
                <c:pt idx="38">
                  <c:v>-3.080808062</c:v>
                </c:pt>
                <c:pt idx="39">
                  <c:v>-3.030303011</c:v>
                </c:pt>
                <c:pt idx="40">
                  <c:v>-2.97979796</c:v>
                </c:pt>
                <c:pt idx="41">
                  <c:v>-2.9292929089999999</c:v>
                </c:pt>
                <c:pt idx="42">
                  <c:v>-2.8787878579999999</c:v>
                </c:pt>
                <c:pt idx="43">
                  <c:v>-2.8282828069999999</c:v>
                </c:pt>
                <c:pt idx="44">
                  <c:v>-2.7777777559999999</c:v>
                </c:pt>
                <c:pt idx="45">
                  <c:v>-2.7272727049999999</c:v>
                </c:pt>
                <c:pt idx="46">
                  <c:v>-2.6767676539999998</c:v>
                </c:pt>
                <c:pt idx="47">
                  <c:v>-2.6262626029999998</c:v>
                </c:pt>
                <c:pt idx="48">
                  <c:v>-2.5757575519999998</c:v>
                </c:pt>
                <c:pt idx="49">
                  <c:v>-2.5252525009999998</c:v>
                </c:pt>
                <c:pt idx="50">
                  <c:v>-2.4747474499999997</c:v>
                </c:pt>
                <c:pt idx="51">
                  <c:v>-2.4242423989999997</c:v>
                </c:pt>
                <c:pt idx="52">
                  <c:v>-2.3737373479999997</c:v>
                </c:pt>
                <c:pt idx="53">
                  <c:v>-2.3232322969999997</c:v>
                </c:pt>
                <c:pt idx="54">
                  <c:v>-2.2727272460000001</c:v>
                </c:pt>
                <c:pt idx="55">
                  <c:v>-2.2222221950000001</c:v>
                </c:pt>
                <c:pt idx="56">
                  <c:v>-2.171717144</c:v>
                </c:pt>
                <c:pt idx="57">
                  <c:v>-2.121212093</c:v>
                </c:pt>
                <c:pt idx="58">
                  <c:v>-2.070707042</c:v>
                </c:pt>
                <c:pt idx="59">
                  <c:v>-2.020201991</c:v>
                </c:pt>
                <c:pt idx="60">
                  <c:v>-1.96969694</c:v>
                </c:pt>
                <c:pt idx="61">
                  <c:v>-1.9191918889999999</c:v>
                </c:pt>
                <c:pt idx="62">
                  <c:v>-1.8686868379999999</c:v>
                </c:pt>
                <c:pt idx="63">
                  <c:v>-1.8181817869999999</c:v>
                </c:pt>
                <c:pt idx="64">
                  <c:v>-1.7676767359999999</c:v>
                </c:pt>
                <c:pt idx="65">
                  <c:v>-1.7171716849999998</c:v>
                </c:pt>
                <c:pt idx="66">
                  <c:v>-1.6666666339999998</c:v>
                </c:pt>
                <c:pt idx="67">
                  <c:v>-1.6161615829999998</c:v>
                </c:pt>
                <c:pt idx="68">
                  <c:v>-1.5656565319999998</c:v>
                </c:pt>
                <c:pt idx="69">
                  <c:v>-1.5151514809999997</c:v>
                </c:pt>
                <c:pt idx="70">
                  <c:v>-1.4646464299999997</c:v>
                </c:pt>
                <c:pt idx="71">
                  <c:v>-1.4141413789999997</c:v>
                </c:pt>
                <c:pt idx="72">
                  <c:v>-1.3636363279999997</c:v>
                </c:pt>
                <c:pt idx="73">
                  <c:v>-1.3131312769999997</c:v>
                </c:pt>
                <c:pt idx="74">
                  <c:v>-1.2626262259999996</c:v>
                </c:pt>
                <c:pt idx="75">
                  <c:v>-1.2121211750000001</c:v>
                </c:pt>
                <c:pt idx="76">
                  <c:v>-1.161616124</c:v>
                </c:pt>
                <c:pt idx="77">
                  <c:v>-1.111111073</c:v>
                </c:pt>
                <c:pt idx="78">
                  <c:v>-1.060606022</c:v>
                </c:pt>
                <c:pt idx="79">
                  <c:v>-1.010100971</c:v>
                </c:pt>
                <c:pt idx="80">
                  <c:v>-0.95959591999999994</c:v>
                </c:pt>
                <c:pt idx="81">
                  <c:v>-0.90909086899999991</c:v>
                </c:pt>
                <c:pt idx="82">
                  <c:v>-0.85858581799999989</c:v>
                </c:pt>
                <c:pt idx="83">
                  <c:v>-0.80808076699999987</c:v>
                </c:pt>
                <c:pt idx="84">
                  <c:v>-0.75757571599999984</c:v>
                </c:pt>
                <c:pt idx="85">
                  <c:v>-0.70707066499999982</c:v>
                </c:pt>
                <c:pt idx="86">
                  <c:v>-0.6565656139999998</c:v>
                </c:pt>
                <c:pt idx="87">
                  <c:v>-0.60606056299999977</c:v>
                </c:pt>
                <c:pt idx="88">
                  <c:v>-0.55555551199999975</c:v>
                </c:pt>
                <c:pt idx="89">
                  <c:v>-0.50505046099999973</c:v>
                </c:pt>
                <c:pt idx="90">
                  <c:v>-0.45454540999999971</c:v>
                </c:pt>
                <c:pt idx="91">
                  <c:v>-0.40404035899999968</c:v>
                </c:pt>
                <c:pt idx="92">
                  <c:v>-0.35353530799999966</c:v>
                </c:pt>
                <c:pt idx="93">
                  <c:v>-0.30303025699999964</c:v>
                </c:pt>
                <c:pt idx="94">
                  <c:v>-0.25252520599999961</c:v>
                </c:pt>
                <c:pt idx="95">
                  <c:v>-0.20202015499999959</c:v>
                </c:pt>
                <c:pt idx="96">
                  <c:v>-0.15151510399999957</c:v>
                </c:pt>
                <c:pt idx="97">
                  <c:v>-0.10101005299999954</c:v>
                </c:pt>
                <c:pt idx="98">
                  <c:v>-5.0505001999999521E-2</c:v>
                </c:pt>
                <c:pt idx="99">
                  <c:v>4.90000005015645E-8</c:v>
                </c:pt>
                <c:pt idx="100">
                  <c:v>0</c:v>
                </c:pt>
                <c:pt idx="101">
                  <c:v>5.0505100000000525E-2</c:v>
                </c:pt>
                <c:pt idx="102">
                  <c:v>0.10101015100000055</c:v>
                </c:pt>
                <c:pt idx="103">
                  <c:v>0.15151520200000057</c:v>
                </c:pt>
                <c:pt idx="104">
                  <c:v>0.20202025300000059</c:v>
                </c:pt>
                <c:pt idx="105">
                  <c:v>0.25252530400000062</c:v>
                </c:pt>
                <c:pt idx="106">
                  <c:v>0.30303035500000064</c:v>
                </c:pt>
                <c:pt idx="107">
                  <c:v>0.35353540600000066</c:v>
                </c:pt>
                <c:pt idx="108">
                  <c:v>0.4040404569999998</c:v>
                </c:pt>
                <c:pt idx="109">
                  <c:v>0.45454550799999982</c:v>
                </c:pt>
                <c:pt idx="110">
                  <c:v>0.50505055899999984</c:v>
                </c:pt>
                <c:pt idx="111">
                  <c:v>0.55555560999999987</c:v>
                </c:pt>
                <c:pt idx="112">
                  <c:v>0.60606066099999989</c:v>
                </c:pt>
                <c:pt idx="113">
                  <c:v>0.65656571199999991</c:v>
                </c:pt>
                <c:pt idx="114">
                  <c:v>0.70707076299999994</c:v>
                </c:pt>
                <c:pt idx="115">
                  <c:v>0.75757581399999996</c:v>
                </c:pt>
                <c:pt idx="116">
                  <c:v>0.80808086499999998</c:v>
                </c:pt>
                <c:pt idx="117">
                  <c:v>0.858585916</c:v>
                </c:pt>
                <c:pt idx="118">
                  <c:v>0.90909096700000003</c:v>
                </c:pt>
                <c:pt idx="119">
                  <c:v>0.95959601800000005</c:v>
                </c:pt>
                <c:pt idx="120">
                  <c:v>1</c:v>
                </c:pt>
                <c:pt idx="121">
                  <c:v>1.0101010690000001</c:v>
                </c:pt>
                <c:pt idx="122">
                  <c:v>1.0606061200000001</c:v>
                </c:pt>
                <c:pt idx="123">
                  <c:v>1.1111111710000001</c:v>
                </c:pt>
                <c:pt idx="124">
                  <c:v>1.1616162220000001</c:v>
                </c:pt>
                <c:pt idx="125">
                  <c:v>1.2121212730000002</c:v>
                </c:pt>
                <c:pt idx="126">
                  <c:v>1.2626263240000002</c:v>
                </c:pt>
                <c:pt idx="127">
                  <c:v>1.3131313750000002</c:v>
                </c:pt>
                <c:pt idx="128">
                  <c:v>1.3636364260000002</c:v>
                </c:pt>
                <c:pt idx="129">
                  <c:v>1.4141414770000003</c:v>
                </c:pt>
                <c:pt idx="130">
                  <c:v>1.4646465280000003</c:v>
                </c:pt>
                <c:pt idx="131">
                  <c:v>1.5151515790000003</c:v>
                </c:pt>
                <c:pt idx="132">
                  <c:v>1.5656566300000003</c:v>
                </c:pt>
                <c:pt idx="133">
                  <c:v>1.6161616810000003</c:v>
                </c:pt>
                <c:pt idx="134">
                  <c:v>1.6666667320000004</c:v>
                </c:pt>
                <c:pt idx="135">
                  <c:v>1.7171717830000004</c:v>
                </c:pt>
                <c:pt idx="136">
                  <c:v>1.7676768340000004</c:v>
                </c:pt>
                <c:pt idx="137">
                  <c:v>1.8181818850000004</c:v>
                </c:pt>
                <c:pt idx="138">
                  <c:v>1.8686869360000005</c:v>
                </c:pt>
                <c:pt idx="139">
                  <c:v>1.9191919870000005</c:v>
                </c:pt>
                <c:pt idx="140">
                  <c:v>1.9696970380000005</c:v>
                </c:pt>
                <c:pt idx="141">
                  <c:v>2</c:v>
                </c:pt>
                <c:pt idx="142">
                  <c:v>2.0202020890000005</c:v>
                </c:pt>
                <c:pt idx="143">
                  <c:v>2.0707071400000006</c:v>
                </c:pt>
                <c:pt idx="144">
                  <c:v>2.1212121910000006</c:v>
                </c:pt>
                <c:pt idx="145">
                  <c:v>2.1717172420000006</c:v>
                </c:pt>
                <c:pt idx="146">
                  <c:v>2.2222222930000006</c:v>
                </c:pt>
                <c:pt idx="147">
                  <c:v>2.2727273440000006</c:v>
                </c:pt>
                <c:pt idx="148">
                  <c:v>2.3232323950000007</c:v>
                </c:pt>
                <c:pt idx="149">
                  <c:v>2.3737374460000007</c:v>
                </c:pt>
                <c:pt idx="150">
                  <c:v>2.4242424970000007</c:v>
                </c:pt>
                <c:pt idx="151">
                  <c:v>2.4747475480000007</c:v>
                </c:pt>
                <c:pt idx="152">
                  <c:v>2.5252525990000008</c:v>
                </c:pt>
                <c:pt idx="153">
                  <c:v>2.5757576499999999</c:v>
                </c:pt>
                <c:pt idx="154">
                  <c:v>2.6262627009999999</c:v>
                </c:pt>
                <c:pt idx="155">
                  <c:v>2.6767677519999999</c:v>
                </c:pt>
                <c:pt idx="156">
                  <c:v>2.727272803</c:v>
                </c:pt>
                <c:pt idx="157">
                  <c:v>2.777777854</c:v>
                </c:pt>
                <c:pt idx="158">
                  <c:v>2.828282905</c:v>
                </c:pt>
                <c:pt idx="159">
                  <c:v>2.878787956</c:v>
                </c:pt>
                <c:pt idx="160">
                  <c:v>2.9292930070000001</c:v>
                </c:pt>
                <c:pt idx="161">
                  <c:v>2.9797980580000001</c:v>
                </c:pt>
                <c:pt idx="162">
                  <c:v>3</c:v>
                </c:pt>
                <c:pt idx="163">
                  <c:v>3.0303031090000001</c:v>
                </c:pt>
                <c:pt idx="164">
                  <c:v>3.0808081600000001</c:v>
                </c:pt>
                <c:pt idx="165">
                  <c:v>3.1313132110000002</c:v>
                </c:pt>
                <c:pt idx="166">
                  <c:v>3.1818182620000002</c:v>
                </c:pt>
                <c:pt idx="167">
                  <c:v>3.2323233130000002</c:v>
                </c:pt>
                <c:pt idx="168">
                  <c:v>3.2828283640000002</c:v>
                </c:pt>
                <c:pt idx="169">
                  <c:v>3.3333334150000002</c:v>
                </c:pt>
                <c:pt idx="170">
                  <c:v>3.3838384660000003</c:v>
                </c:pt>
                <c:pt idx="171">
                  <c:v>3.4343435170000003</c:v>
                </c:pt>
                <c:pt idx="172">
                  <c:v>3.4848485680000003</c:v>
                </c:pt>
                <c:pt idx="173">
                  <c:v>3.5353536190000003</c:v>
                </c:pt>
                <c:pt idx="174">
                  <c:v>3.5858586700000004</c:v>
                </c:pt>
                <c:pt idx="175">
                  <c:v>3.6363637210000004</c:v>
                </c:pt>
                <c:pt idx="176">
                  <c:v>3.6868687720000004</c:v>
                </c:pt>
                <c:pt idx="177">
                  <c:v>3.7373738230000004</c:v>
                </c:pt>
                <c:pt idx="178">
                  <c:v>3.7878788740000005</c:v>
                </c:pt>
                <c:pt idx="179">
                  <c:v>3.8383839250000005</c:v>
                </c:pt>
                <c:pt idx="180">
                  <c:v>3.8888889760000005</c:v>
                </c:pt>
                <c:pt idx="181">
                  <c:v>3.9393940270000005</c:v>
                </c:pt>
                <c:pt idx="182">
                  <c:v>3.9898990780000005</c:v>
                </c:pt>
                <c:pt idx="183">
                  <c:v>4</c:v>
                </c:pt>
                <c:pt idx="184">
                  <c:v>4.0404041290000006</c:v>
                </c:pt>
                <c:pt idx="185">
                  <c:v>4.0909091800000006</c:v>
                </c:pt>
                <c:pt idx="186">
                  <c:v>4.1414142310000006</c:v>
                </c:pt>
                <c:pt idx="187">
                  <c:v>4.1919192820000006</c:v>
                </c:pt>
                <c:pt idx="188">
                  <c:v>4.2424243330000007</c:v>
                </c:pt>
                <c:pt idx="189">
                  <c:v>4.2929293840000007</c:v>
                </c:pt>
                <c:pt idx="190">
                  <c:v>4.3434344350000007</c:v>
                </c:pt>
                <c:pt idx="191">
                  <c:v>4.3939394860000007</c:v>
                </c:pt>
                <c:pt idx="192">
                  <c:v>4.4444445370000008</c:v>
                </c:pt>
                <c:pt idx="193">
                  <c:v>4.4949495880000008</c:v>
                </c:pt>
                <c:pt idx="194">
                  <c:v>4.5454546390000008</c:v>
                </c:pt>
                <c:pt idx="195">
                  <c:v>4.5959596900000008</c:v>
                </c:pt>
                <c:pt idx="196">
                  <c:v>4.6464647410000008</c:v>
                </c:pt>
                <c:pt idx="197">
                  <c:v>4.6969697920000009</c:v>
                </c:pt>
                <c:pt idx="198">
                  <c:v>4.7474748430000009</c:v>
                </c:pt>
                <c:pt idx="199">
                  <c:v>4.7979798940000009</c:v>
                </c:pt>
                <c:pt idx="200">
                  <c:v>4.8484849450000009</c:v>
                </c:pt>
                <c:pt idx="201">
                  <c:v>4.898989996000001</c:v>
                </c:pt>
                <c:pt idx="202">
                  <c:v>5</c:v>
                </c:pt>
              </c:numCache>
            </c:numRef>
          </c:xVal>
          <c:yVal>
            <c:numRef>
              <c:f>'simple- graph'!$AR$2:$AR$204</c:f>
              <c:numCache>
                <c:formatCode>General</c:formatCode>
                <c:ptCount val="203"/>
                <c:pt idx="100">
                  <c:v>16.670000000000002</c:v>
                </c:pt>
                <c:pt idx="120">
                  <c:v>58.33</c:v>
                </c:pt>
                <c:pt idx="141">
                  <c:v>58.33</c:v>
                </c:pt>
                <c:pt idx="162">
                  <c:v>75</c:v>
                </c:pt>
                <c:pt idx="183">
                  <c:v>66.67</c:v>
                </c:pt>
                <c:pt idx="202">
                  <c:v>100</c:v>
                </c:pt>
              </c:numCache>
            </c:numRef>
          </c:yVal>
          <c:smooth val="0"/>
        </c:ser>
        <c:ser>
          <c:idx val="43"/>
          <c:order val="43"/>
          <c:tx>
            <c:strRef>
              <c:f>'simple- graph'!$AS$1</c:f>
              <c:strCache>
                <c:ptCount val="1"/>
                <c:pt idx="0">
                  <c:v>rk S</c:v>
                </c:pt>
              </c:strCache>
            </c:strRef>
          </c:tx>
          <c:spPr>
            <a:ln w="28575">
              <a:noFill/>
            </a:ln>
          </c:spPr>
          <c:marker>
            <c:symbol val="dot"/>
            <c:size val="5"/>
            <c:spPr>
              <a:noFill/>
              <a:ln>
                <a:solidFill>
                  <a:srgbClr val="800080"/>
                </a:solidFill>
                <a:prstDash val="solid"/>
              </a:ln>
            </c:spPr>
          </c:marker>
          <c:xVal>
            <c:numRef>
              <c:f>'simple- graph'!$A$2:$A$204</c:f>
              <c:numCache>
                <c:formatCode>General</c:formatCode>
                <c:ptCount val="203"/>
                <c:pt idx="0">
                  <c:v>-5</c:v>
                </c:pt>
                <c:pt idx="1">
                  <c:v>-4.949494949</c:v>
                </c:pt>
                <c:pt idx="2">
                  <c:v>-4.898989898</c:v>
                </c:pt>
                <c:pt idx="3">
                  <c:v>-4.8484848469999999</c:v>
                </c:pt>
                <c:pt idx="4">
                  <c:v>-4.7979797959999999</c:v>
                </c:pt>
                <c:pt idx="5">
                  <c:v>-4.7474747449999999</c:v>
                </c:pt>
                <c:pt idx="6">
                  <c:v>-4.6969696939999999</c:v>
                </c:pt>
                <c:pt idx="7">
                  <c:v>-4.6464646429999998</c:v>
                </c:pt>
                <c:pt idx="8">
                  <c:v>-4.5959595919999998</c:v>
                </c:pt>
                <c:pt idx="9">
                  <c:v>-4.5454545409999998</c:v>
                </c:pt>
                <c:pt idx="10">
                  <c:v>-4.4949494899999998</c:v>
                </c:pt>
                <c:pt idx="11">
                  <c:v>-4.4444444389999997</c:v>
                </c:pt>
                <c:pt idx="12">
                  <c:v>-4.3939393879999997</c:v>
                </c:pt>
                <c:pt idx="13">
                  <c:v>-4.3434343369999997</c:v>
                </c:pt>
                <c:pt idx="14">
                  <c:v>-4.2929292859999997</c:v>
                </c:pt>
                <c:pt idx="15">
                  <c:v>-4.2424242349999997</c:v>
                </c:pt>
                <c:pt idx="16">
                  <c:v>-4.1919191839999996</c:v>
                </c:pt>
                <c:pt idx="17">
                  <c:v>-4.1414141329999996</c:v>
                </c:pt>
                <c:pt idx="18">
                  <c:v>-4.0909090819999996</c:v>
                </c:pt>
                <c:pt idx="19">
                  <c:v>-4.0404040309999996</c:v>
                </c:pt>
                <c:pt idx="20">
                  <c:v>-3.98989898</c:v>
                </c:pt>
                <c:pt idx="21">
                  <c:v>-3.939393929</c:v>
                </c:pt>
                <c:pt idx="22">
                  <c:v>-3.8888888779999999</c:v>
                </c:pt>
                <c:pt idx="23">
                  <c:v>-3.8383838269999999</c:v>
                </c:pt>
                <c:pt idx="24">
                  <c:v>-3.7878787759999999</c:v>
                </c:pt>
                <c:pt idx="25">
                  <c:v>-3.7373737249999999</c:v>
                </c:pt>
                <c:pt idx="26">
                  <c:v>-3.6868686739999998</c:v>
                </c:pt>
                <c:pt idx="27">
                  <c:v>-3.6363636230000003</c:v>
                </c:pt>
                <c:pt idx="28">
                  <c:v>-3.5858585720000002</c:v>
                </c:pt>
                <c:pt idx="29">
                  <c:v>-3.5353535210000002</c:v>
                </c:pt>
                <c:pt idx="30">
                  <c:v>-3.4848484700000002</c:v>
                </c:pt>
                <c:pt idx="31">
                  <c:v>-3.4343434190000002</c:v>
                </c:pt>
                <c:pt idx="32">
                  <c:v>-3.3838383680000002</c:v>
                </c:pt>
                <c:pt idx="33">
                  <c:v>-3.3333333170000001</c:v>
                </c:pt>
                <c:pt idx="34">
                  <c:v>-3.2828282660000001</c:v>
                </c:pt>
                <c:pt idx="35">
                  <c:v>-3.2323232150000001</c:v>
                </c:pt>
                <c:pt idx="36">
                  <c:v>-3.1818181640000001</c:v>
                </c:pt>
                <c:pt idx="37">
                  <c:v>-3.131313113</c:v>
                </c:pt>
                <c:pt idx="38">
                  <c:v>-3.080808062</c:v>
                </c:pt>
                <c:pt idx="39">
                  <c:v>-3.030303011</c:v>
                </c:pt>
                <c:pt idx="40">
                  <c:v>-2.97979796</c:v>
                </c:pt>
                <c:pt idx="41">
                  <c:v>-2.9292929089999999</c:v>
                </c:pt>
                <c:pt idx="42">
                  <c:v>-2.8787878579999999</c:v>
                </c:pt>
                <c:pt idx="43">
                  <c:v>-2.8282828069999999</c:v>
                </c:pt>
                <c:pt idx="44">
                  <c:v>-2.7777777559999999</c:v>
                </c:pt>
                <c:pt idx="45">
                  <c:v>-2.7272727049999999</c:v>
                </c:pt>
                <c:pt idx="46">
                  <c:v>-2.6767676539999998</c:v>
                </c:pt>
                <c:pt idx="47">
                  <c:v>-2.6262626029999998</c:v>
                </c:pt>
                <c:pt idx="48">
                  <c:v>-2.5757575519999998</c:v>
                </c:pt>
                <c:pt idx="49">
                  <c:v>-2.5252525009999998</c:v>
                </c:pt>
                <c:pt idx="50">
                  <c:v>-2.4747474499999997</c:v>
                </c:pt>
                <c:pt idx="51">
                  <c:v>-2.4242423989999997</c:v>
                </c:pt>
                <c:pt idx="52">
                  <c:v>-2.3737373479999997</c:v>
                </c:pt>
                <c:pt idx="53">
                  <c:v>-2.3232322969999997</c:v>
                </c:pt>
                <c:pt idx="54">
                  <c:v>-2.2727272460000001</c:v>
                </c:pt>
                <c:pt idx="55">
                  <c:v>-2.2222221950000001</c:v>
                </c:pt>
                <c:pt idx="56">
                  <c:v>-2.171717144</c:v>
                </c:pt>
                <c:pt idx="57">
                  <c:v>-2.121212093</c:v>
                </c:pt>
                <c:pt idx="58">
                  <c:v>-2.070707042</c:v>
                </c:pt>
                <c:pt idx="59">
                  <c:v>-2.020201991</c:v>
                </c:pt>
                <c:pt idx="60">
                  <c:v>-1.96969694</c:v>
                </c:pt>
                <c:pt idx="61">
                  <c:v>-1.9191918889999999</c:v>
                </c:pt>
                <c:pt idx="62">
                  <c:v>-1.8686868379999999</c:v>
                </c:pt>
                <c:pt idx="63">
                  <c:v>-1.8181817869999999</c:v>
                </c:pt>
                <c:pt idx="64">
                  <c:v>-1.7676767359999999</c:v>
                </c:pt>
                <c:pt idx="65">
                  <c:v>-1.7171716849999998</c:v>
                </c:pt>
                <c:pt idx="66">
                  <c:v>-1.6666666339999998</c:v>
                </c:pt>
                <c:pt idx="67">
                  <c:v>-1.6161615829999998</c:v>
                </c:pt>
                <c:pt idx="68">
                  <c:v>-1.5656565319999998</c:v>
                </c:pt>
                <c:pt idx="69">
                  <c:v>-1.5151514809999997</c:v>
                </c:pt>
                <c:pt idx="70">
                  <c:v>-1.4646464299999997</c:v>
                </c:pt>
                <c:pt idx="71">
                  <c:v>-1.4141413789999997</c:v>
                </c:pt>
                <c:pt idx="72">
                  <c:v>-1.3636363279999997</c:v>
                </c:pt>
                <c:pt idx="73">
                  <c:v>-1.3131312769999997</c:v>
                </c:pt>
                <c:pt idx="74">
                  <c:v>-1.2626262259999996</c:v>
                </c:pt>
                <c:pt idx="75">
                  <c:v>-1.2121211750000001</c:v>
                </c:pt>
                <c:pt idx="76">
                  <c:v>-1.161616124</c:v>
                </c:pt>
                <c:pt idx="77">
                  <c:v>-1.111111073</c:v>
                </c:pt>
                <c:pt idx="78">
                  <c:v>-1.060606022</c:v>
                </c:pt>
                <c:pt idx="79">
                  <c:v>-1.010100971</c:v>
                </c:pt>
                <c:pt idx="80">
                  <c:v>-0.95959591999999994</c:v>
                </c:pt>
                <c:pt idx="81">
                  <c:v>-0.90909086899999991</c:v>
                </c:pt>
                <c:pt idx="82">
                  <c:v>-0.85858581799999989</c:v>
                </c:pt>
                <c:pt idx="83">
                  <c:v>-0.80808076699999987</c:v>
                </c:pt>
                <c:pt idx="84">
                  <c:v>-0.75757571599999984</c:v>
                </c:pt>
                <c:pt idx="85">
                  <c:v>-0.70707066499999982</c:v>
                </c:pt>
                <c:pt idx="86">
                  <c:v>-0.6565656139999998</c:v>
                </c:pt>
                <c:pt idx="87">
                  <c:v>-0.60606056299999977</c:v>
                </c:pt>
                <c:pt idx="88">
                  <c:v>-0.55555551199999975</c:v>
                </c:pt>
                <c:pt idx="89">
                  <c:v>-0.50505046099999973</c:v>
                </c:pt>
                <c:pt idx="90">
                  <c:v>-0.45454540999999971</c:v>
                </c:pt>
                <c:pt idx="91">
                  <c:v>-0.40404035899999968</c:v>
                </c:pt>
                <c:pt idx="92">
                  <c:v>-0.35353530799999966</c:v>
                </c:pt>
                <c:pt idx="93">
                  <c:v>-0.30303025699999964</c:v>
                </c:pt>
                <c:pt idx="94">
                  <c:v>-0.25252520599999961</c:v>
                </c:pt>
                <c:pt idx="95">
                  <c:v>-0.20202015499999959</c:v>
                </c:pt>
                <c:pt idx="96">
                  <c:v>-0.15151510399999957</c:v>
                </c:pt>
                <c:pt idx="97">
                  <c:v>-0.10101005299999954</c:v>
                </c:pt>
                <c:pt idx="98">
                  <c:v>-5.0505001999999521E-2</c:v>
                </c:pt>
                <c:pt idx="99">
                  <c:v>4.90000005015645E-8</c:v>
                </c:pt>
                <c:pt idx="100">
                  <c:v>0</c:v>
                </c:pt>
                <c:pt idx="101">
                  <c:v>5.0505100000000525E-2</c:v>
                </c:pt>
                <c:pt idx="102">
                  <c:v>0.10101015100000055</c:v>
                </c:pt>
                <c:pt idx="103">
                  <c:v>0.15151520200000057</c:v>
                </c:pt>
                <c:pt idx="104">
                  <c:v>0.20202025300000059</c:v>
                </c:pt>
                <c:pt idx="105">
                  <c:v>0.25252530400000062</c:v>
                </c:pt>
                <c:pt idx="106">
                  <c:v>0.30303035500000064</c:v>
                </c:pt>
                <c:pt idx="107">
                  <c:v>0.35353540600000066</c:v>
                </c:pt>
                <c:pt idx="108">
                  <c:v>0.4040404569999998</c:v>
                </c:pt>
                <c:pt idx="109">
                  <c:v>0.45454550799999982</c:v>
                </c:pt>
                <c:pt idx="110">
                  <c:v>0.50505055899999984</c:v>
                </c:pt>
                <c:pt idx="111">
                  <c:v>0.55555560999999987</c:v>
                </c:pt>
                <c:pt idx="112">
                  <c:v>0.60606066099999989</c:v>
                </c:pt>
                <c:pt idx="113">
                  <c:v>0.65656571199999991</c:v>
                </c:pt>
                <c:pt idx="114">
                  <c:v>0.70707076299999994</c:v>
                </c:pt>
                <c:pt idx="115">
                  <c:v>0.75757581399999996</c:v>
                </c:pt>
                <c:pt idx="116">
                  <c:v>0.80808086499999998</c:v>
                </c:pt>
                <c:pt idx="117">
                  <c:v>0.858585916</c:v>
                </c:pt>
                <c:pt idx="118">
                  <c:v>0.90909096700000003</c:v>
                </c:pt>
                <c:pt idx="119">
                  <c:v>0.95959601800000005</c:v>
                </c:pt>
                <c:pt idx="120">
                  <c:v>1</c:v>
                </c:pt>
                <c:pt idx="121">
                  <c:v>1.0101010690000001</c:v>
                </c:pt>
                <c:pt idx="122">
                  <c:v>1.0606061200000001</c:v>
                </c:pt>
                <c:pt idx="123">
                  <c:v>1.1111111710000001</c:v>
                </c:pt>
                <c:pt idx="124">
                  <c:v>1.1616162220000001</c:v>
                </c:pt>
                <c:pt idx="125">
                  <c:v>1.2121212730000002</c:v>
                </c:pt>
                <c:pt idx="126">
                  <c:v>1.2626263240000002</c:v>
                </c:pt>
                <c:pt idx="127">
                  <c:v>1.3131313750000002</c:v>
                </c:pt>
                <c:pt idx="128">
                  <c:v>1.3636364260000002</c:v>
                </c:pt>
                <c:pt idx="129">
                  <c:v>1.4141414770000003</c:v>
                </c:pt>
                <c:pt idx="130">
                  <c:v>1.4646465280000003</c:v>
                </c:pt>
                <c:pt idx="131">
                  <c:v>1.5151515790000003</c:v>
                </c:pt>
                <c:pt idx="132">
                  <c:v>1.5656566300000003</c:v>
                </c:pt>
                <c:pt idx="133">
                  <c:v>1.6161616810000003</c:v>
                </c:pt>
                <c:pt idx="134">
                  <c:v>1.6666667320000004</c:v>
                </c:pt>
                <c:pt idx="135">
                  <c:v>1.7171717830000004</c:v>
                </c:pt>
                <c:pt idx="136">
                  <c:v>1.7676768340000004</c:v>
                </c:pt>
                <c:pt idx="137">
                  <c:v>1.8181818850000004</c:v>
                </c:pt>
                <c:pt idx="138">
                  <c:v>1.8686869360000005</c:v>
                </c:pt>
                <c:pt idx="139">
                  <c:v>1.9191919870000005</c:v>
                </c:pt>
                <c:pt idx="140">
                  <c:v>1.9696970380000005</c:v>
                </c:pt>
                <c:pt idx="141">
                  <c:v>2</c:v>
                </c:pt>
                <c:pt idx="142">
                  <c:v>2.0202020890000005</c:v>
                </c:pt>
                <c:pt idx="143">
                  <c:v>2.0707071400000006</c:v>
                </c:pt>
                <c:pt idx="144">
                  <c:v>2.1212121910000006</c:v>
                </c:pt>
                <c:pt idx="145">
                  <c:v>2.1717172420000006</c:v>
                </c:pt>
                <c:pt idx="146">
                  <c:v>2.2222222930000006</c:v>
                </c:pt>
                <c:pt idx="147">
                  <c:v>2.2727273440000006</c:v>
                </c:pt>
                <c:pt idx="148">
                  <c:v>2.3232323950000007</c:v>
                </c:pt>
                <c:pt idx="149">
                  <c:v>2.3737374460000007</c:v>
                </c:pt>
                <c:pt idx="150">
                  <c:v>2.4242424970000007</c:v>
                </c:pt>
                <c:pt idx="151">
                  <c:v>2.4747475480000007</c:v>
                </c:pt>
                <c:pt idx="152">
                  <c:v>2.5252525990000008</c:v>
                </c:pt>
                <c:pt idx="153">
                  <c:v>2.5757576499999999</c:v>
                </c:pt>
                <c:pt idx="154">
                  <c:v>2.6262627009999999</c:v>
                </c:pt>
                <c:pt idx="155">
                  <c:v>2.6767677519999999</c:v>
                </c:pt>
                <c:pt idx="156">
                  <c:v>2.727272803</c:v>
                </c:pt>
                <c:pt idx="157">
                  <c:v>2.777777854</c:v>
                </c:pt>
                <c:pt idx="158">
                  <c:v>2.828282905</c:v>
                </c:pt>
                <c:pt idx="159">
                  <c:v>2.878787956</c:v>
                </c:pt>
                <c:pt idx="160">
                  <c:v>2.9292930070000001</c:v>
                </c:pt>
                <c:pt idx="161">
                  <c:v>2.9797980580000001</c:v>
                </c:pt>
                <c:pt idx="162">
                  <c:v>3</c:v>
                </c:pt>
                <c:pt idx="163">
                  <c:v>3.0303031090000001</c:v>
                </c:pt>
                <c:pt idx="164">
                  <c:v>3.0808081600000001</c:v>
                </c:pt>
                <c:pt idx="165">
                  <c:v>3.1313132110000002</c:v>
                </c:pt>
                <c:pt idx="166">
                  <c:v>3.1818182620000002</c:v>
                </c:pt>
                <c:pt idx="167">
                  <c:v>3.2323233130000002</c:v>
                </c:pt>
                <c:pt idx="168">
                  <c:v>3.2828283640000002</c:v>
                </c:pt>
                <c:pt idx="169">
                  <c:v>3.3333334150000002</c:v>
                </c:pt>
                <c:pt idx="170">
                  <c:v>3.3838384660000003</c:v>
                </c:pt>
                <c:pt idx="171">
                  <c:v>3.4343435170000003</c:v>
                </c:pt>
                <c:pt idx="172">
                  <c:v>3.4848485680000003</c:v>
                </c:pt>
                <c:pt idx="173">
                  <c:v>3.5353536190000003</c:v>
                </c:pt>
                <c:pt idx="174">
                  <c:v>3.5858586700000004</c:v>
                </c:pt>
                <c:pt idx="175">
                  <c:v>3.6363637210000004</c:v>
                </c:pt>
                <c:pt idx="176">
                  <c:v>3.6868687720000004</c:v>
                </c:pt>
                <c:pt idx="177">
                  <c:v>3.7373738230000004</c:v>
                </c:pt>
                <c:pt idx="178">
                  <c:v>3.7878788740000005</c:v>
                </c:pt>
                <c:pt idx="179">
                  <c:v>3.8383839250000005</c:v>
                </c:pt>
                <c:pt idx="180">
                  <c:v>3.8888889760000005</c:v>
                </c:pt>
                <c:pt idx="181">
                  <c:v>3.9393940270000005</c:v>
                </c:pt>
                <c:pt idx="182">
                  <c:v>3.9898990780000005</c:v>
                </c:pt>
                <c:pt idx="183">
                  <c:v>4</c:v>
                </c:pt>
                <c:pt idx="184">
                  <c:v>4.0404041290000006</c:v>
                </c:pt>
                <c:pt idx="185">
                  <c:v>4.0909091800000006</c:v>
                </c:pt>
                <c:pt idx="186">
                  <c:v>4.1414142310000006</c:v>
                </c:pt>
                <c:pt idx="187">
                  <c:v>4.1919192820000006</c:v>
                </c:pt>
                <c:pt idx="188">
                  <c:v>4.2424243330000007</c:v>
                </c:pt>
                <c:pt idx="189">
                  <c:v>4.2929293840000007</c:v>
                </c:pt>
                <c:pt idx="190">
                  <c:v>4.3434344350000007</c:v>
                </c:pt>
                <c:pt idx="191">
                  <c:v>4.3939394860000007</c:v>
                </c:pt>
                <c:pt idx="192">
                  <c:v>4.4444445370000008</c:v>
                </c:pt>
                <c:pt idx="193">
                  <c:v>4.4949495880000008</c:v>
                </c:pt>
                <c:pt idx="194">
                  <c:v>4.5454546390000008</c:v>
                </c:pt>
                <c:pt idx="195">
                  <c:v>4.5959596900000008</c:v>
                </c:pt>
                <c:pt idx="196">
                  <c:v>4.6464647410000008</c:v>
                </c:pt>
                <c:pt idx="197">
                  <c:v>4.6969697920000009</c:v>
                </c:pt>
                <c:pt idx="198">
                  <c:v>4.7474748430000009</c:v>
                </c:pt>
                <c:pt idx="199">
                  <c:v>4.7979798940000009</c:v>
                </c:pt>
                <c:pt idx="200">
                  <c:v>4.8484849450000009</c:v>
                </c:pt>
                <c:pt idx="201">
                  <c:v>4.898989996000001</c:v>
                </c:pt>
                <c:pt idx="202">
                  <c:v>5</c:v>
                </c:pt>
              </c:numCache>
            </c:numRef>
          </c:xVal>
          <c:yVal>
            <c:numRef>
              <c:f>'simple- graph'!$AS$2:$AS$204</c:f>
              <c:numCache>
                <c:formatCode>General</c:formatCode>
                <c:ptCount val="203"/>
                <c:pt idx="100">
                  <c:v>0</c:v>
                </c:pt>
                <c:pt idx="120">
                  <c:v>16.670000000000002</c:v>
                </c:pt>
                <c:pt idx="141">
                  <c:v>33.33</c:v>
                </c:pt>
                <c:pt idx="162">
                  <c:v>58.33</c:v>
                </c:pt>
                <c:pt idx="183">
                  <c:v>91.67</c:v>
                </c:pt>
                <c:pt idx="202">
                  <c:v>100</c:v>
                </c:pt>
              </c:numCache>
            </c:numRef>
          </c:yVal>
          <c:smooth val="0"/>
        </c:ser>
        <c:ser>
          <c:idx val="44"/>
          <c:order val="44"/>
          <c:tx>
            <c:strRef>
              <c:f>'simple- graph'!$AT$1</c:f>
              <c:strCache>
                <c:ptCount val="1"/>
                <c:pt idx="0">
                  <c:v>rl S</c:v>
                </c:pt>
              </c:strCache>
            </c:strRef>
          </c:tx>
          <c:spPr>
            <a:ln w="28575">
              <a:noFill/>
            </a:ln>
          </c:spPr>
          <c:marker>
            <c:symbol val="dash"/>
            <c:size val="5"/>
            <c:spPr>
              <a:noFill/>
              <a:ln>
                <a:solidFill>
                  <a:srgbClr val="008080"/>
                </a:solidFill>
                <a:prstDash val="solid"/>
              </a:ln>
            </c:spPr>
          </c:marker>
          <c:xVal>
            <c:numRef>
              <c:f>'simple- graph'!$A$2:$A$204</c:f>
              <c:numCache>
                <c:formatCode>General</c:formatCode>
                <c:ptCount val="203"/>
                <c:pt idx="0">
                  <c:v>-5</c:v>
                </c:pt>
                <c:pt idx="1">
                  <c:v>-4.949494949</c:v>
                </c:pt>
                <c:pt idx="2">
                  <c:v>-4.898989898</c:v>
                </c:pt>
                <c:pt idx="3">
                  <c:v>-4.8484848469999999</c:v>
                </c:pt>
                <c:pt idx="4">
                  <c:v>-4.7979797959999999</c:v>
                </c:pt>
                <c:pt idx="5">
                  <c:v>-4.7474747449999999</c:v>
                </c:pt>
                <c:pt idx="6">
                  <c:v>-4.6969696939999999</c:v>
                </c:pt>
                <c:pt idx="7">
                  <c:v>-4.6464646429999998</c:v>
                </c:pt>
                <c:pt idx="8">
                  <c:v>-4.5959595919999998</c:v>
                </c:pt>
                <c:pt idx="9">
                  <c:v>-4.5454545409999998</c:v>
                </c:pt>
                <c:pt idx="10">
                  <c:v>-4.4949494899999998</c:v>
                </c:pt>
                <c:pt idx="11">
                  <c:v>-4.4444444389999997</c:v>
                </c:pt>
                <c:pt idx="12">
                  <c:v>-4.3939393879999997</c:v>
                </c:pt>
                <c:pt idx="13">
                  <c:v>-4.3434343369999997</c:v>
                </c:pt>
                <c:pt idx="14">
                  <c:v>-4.2929292859999997</c:v>
                </c:pt>
                <c:pt idx="15">
                  <c:v>-4.2424242349999997</c:v>
                </c:pt>
                <c:pt idx="16">
                  <c:v>-4.1919191839999996</c:v>
                </c:pt>
                <c:pt idx="17">
                  <c:v>-4.1414141329999996</c:v>
                </c:pt>
                <c:pt idx="18">
                  <c:v>-4.0909090819999996</c:v>
                </c:pt>
                <c:pt idx="19">
                  <c:v>-4.0404040309999996</c:v>
                </c:pt>
                <c:pt idx="20">
                  <c:v>-3.98989898</c:v>
                </c:pt>
                <c:pt idx="21">
                  <c:v>-3.939393929</c:v>
                </c:pt>
                <c:pt idx="22">
                  <c:v>-3.8888888779999999</c:v>
                </c:pt>
                <c:pt idx="23">
                  <c:v>-3.8383838269999999</c:v>
                </c:pt>
                <c:pt idx="24">
                  <c:v>-3.7878787759999999</c:v>
                </c:pt>
                <c:pt idx="25">
                  <c:v>-3.7373737249999999</c:v>
                </c:pt>
                <c:pt idx="26">
                  <c:v>-3.6868686739999998</c:v>
                </c:pt>
                <c:pt idx="27">
                  <c:v>-3.6363636230000003</c:v>
                </c:pt>
                <c:pt idx="28">
                  <c:v>-3.5858585720000002</c:v>
                </c:pt>
                <c:pt idx="29">
                  <c:v>-3.5353535210000002</c:v>
                </c:pt>
                <c:pt idx="30">
                  <c:v>-3.4848484700000002</c:v>
                </c:pt>
                <c:pt idx="31">
                  <c:v>-3.4343434190000002</c:v>
                </c:pt>
                <c:pt idx="32">
                  <c:v>-3.3838383680000002</c:v>
                </c:pt>
                <c:pt idx="33">
                  <c:v>-3.3333333170000001</c:v>
                </c:pt>
                <c:pt idx="34">
                  <c:v>-3.2828282660000001</c:v>
                </c:pt>
                <c:pt idx="35">
                  <c:v>-3.2323232150000001</c:v>
                </c:pt>
                <c:pt idx="36">
                  <c:v>-3.1818181640000001</c:v>
                </c:pt>
                <c:pt idx="37">
                  <c:v>-3.131313113</c:v>
                </c:pt>
                <c:pt idx="38">
                  <c:v>-3.080808062</c:v>
                </c:pt>
                <c:pt idx="39">
                  <c:v>-3.030303011</c:v>
                </c:pt>
                <c:pt idx="40">
                  <c:v>-2.97979796</c:v>
                </c:pt>
                <c:pt idx="41">
                  <c:v>-2.9292929089999999</c:v>
                </c:pt>
                <c:pt idx="42">
                  <c:v>-2.8787878579999999</c:v>
                </c:pt>
                <c:pt idx="43">
                  <c:v>-2.8282828069999999</c:v>
                </c:pt>
                <c:pt idx="44">
                  <c:v>-2.7777777559999999</c:v>
                </c:pt>
                <c:pt idx="45">
                  <c:v>-2.7272727049999999</c:v>
                </c:pt>
                <c:pt idx="46">
                  <c:v>-2.6767676539999998</c:v>
                </c:pt>
                <c:pt idx="47">
                  <c:v>-2.6262626029999998</c:v>
                </c:pt>
                <c:pt idx="48">
                  <c:v>-2.5757575519999998</c:v>
                </c:pt>
                <c:pt idx="49">
                  <c:v>-2.5252525009999998</c:v>
                </c:pt>
                <c:pt idx="50">
                  <c:v>-2.4747474499999997</c:v>
                </c:pt>
                <c:pt idx="51">
                  <c:v>-2.4242423989999997</c:v>
                </c:pt>
                <c:pt idx="52">
                  <c:v>-2.3737373479999997</c:v>
                </c:pt>
                <c:pt idx="53">
                  <c:v>-2.3232322969999997</c:v>
                </c:pt>
                <c:pt idx="54">
                  <c:v>-2.2727272460000001</c:v>
                </c:pt>
                <c:pt idx="55">
                  <c:v>-2.2222221950000001</c:v>
                </c:pt>
                <c:pt idx="56">
                  <c:v>-2.171717144</c:v>
                </c:pt>
                <c:pt idx="57">
                  <c:v>-2.121212093</c:v>
                </c:pt>
                <c:pt idx="58">
                  <c:v>-2.070707042</c:v>
                </c:pt>
                <c:pt idx="59">
                  <c:v>-2.020201991</c:v>
                </c:pt>
                <c:pt idx="60">
                  <c:v>-1.96969694</c:v>
                </c:pt>
                <c:pt idx="61">
                  <c:v>-1.9191918889999999</c:v>
                </c:pt>
                <c:pt idx="62">
                  <c:v>-1.8686868379999999</c:v>
                </c:pt>
                <c:pt idx="63">
                  <c:v>-1.8181817869999999</c:v>
                </c:pt>
                <c:pt idx="64">
                  <c:v>-1.7676767359999999</c:v>
                </c:pt>
                <c:pt idx="65">
                  <c:v>-1.7171716849999998</c:v>
                </c:pt>
                <c:pt idx="66">
                  <c:v>-1.6666666339999998</c:v>
                </c:pt>
                <c:pt idx="67">
                  <c:v>-1.6161615829999998</c:v>
                </c:pt>
                <c:pt idx="68">
                  <c:v>-1.5656565319999998</c:v>
                </c:pt>
                <c:pt idx="69">
                  <c:v>-1.5151514809999997</c:v>
                </c:pt>
                <c:pt idx="70">
                  <c:v>-1.4646464299999997</c:v>
                </c:pt>
                <c:pt idx="71">
                  <c:v>-1.4141413789999997</c:v>
                </c:pt>
                <c:pt idx="72">
                  <c:v>-1.3636363279999997</c:v>
                </c:pt>
                <c:pt idx="73">
                  <c:v>-1.3131312769999997</c:v>
                </c:pt>
                <c:pt idx="74">
                  <c:v>-1.2626262259999996</c:v>
                </c:pt>
                <c:pt idx="75">
                  <c:v>-1.2121211750000001</c:v>
                </c:pt>
                <c:pt idx="76">
                  <c:v>-1.161616124</c:v>
                </c:pt>
                <c:pt idx="77">
                  <c:v>-1.111111073</c:v>
                </c:pt>
                <c:pt idx="78">
                  <c:v>-1.060606022</c:v>
                </c:pt>
                <c:pt idx="79">
                  <c:v>-1.010100971</c:v>
                </c:pt>
                <c:pt idx="80">
                  <c:v>-0.95959591999999994</c:v>
                </c:pt>
                <c:pt idx="81">
                  <c:v>-0.90909086899999991</c:v>
                </c:pt>
                <c:pt idx="82">
                  <c:v>-0.85858581799999989</c:v>
                </c:pt>
                <c:pt idx="83">
                  <c:v>-0.80808076699999987</c:v>
                </c:pt>
                <c:pt idx="84">
                  <c:v>-0.75757571599999984</c:v>
                </c:pt>
                <c:pt idx="85">
                  <c:v>-0.70707066499999982</c:v>
                </c:pt>
                <c:pt idx="86">
                  <c:v>-0.6565656139999998</c:v>
                </c:pt>
                <c:pt idx="87">
                  <c:v>-0.60606056299999977</c:v>
                </c:pt>
                <c:pt idx="88">
                  <c:v>-0.55555551199999975</c:v>
                </c:pt>
                <c:pt idx="89">
                  <c:v>-0.50505046099999973</c:v>
                </c:pt>
                <c:pt idx="90">
                  <c:v>-0.45454540999999971</c:v>
                </c:pt>
                <c:pt idx="91">
                  <c:v>-0.40404035899999968</c:v>
                </c:pt>
                <c:pt idx="92">
                  <c:v>-0.35353530799999966</c:v>
                </c:pt>
                <c:pt idx="93">
                  <c:v>-0.30303025699999964</c:v>
                </c:pt>
                <c:pt idx="94">
                  <c:v>-0.25252520599999961</c:v>
                </c:pt>
                <c:pt idx="95">
                  <c:v>-0.20202015499999959</c:v>
                </c:pt>
                <c:pt idx="96">
                  <c:v>-0.15151510399999957</c:v>
                </c:pt>
                <c:pt idx="97">
                  <c:v>-0.10101005299999954</c:v>
                </c:pt>
                <c:pt idx="98">
                  <c:v>-5.0505001999999521E-2</c:v>
                </c:pt>
                <c:pt idx="99">
                  <c:v>4.90000005015645E-8</c:v>
                </c:pt>
                <c:pt idx="100">
                  <c:v>0</c:v>
                </c:pt>
                <c:pt idx="101">
                  <c:v>5.0505100000000525E-2</c:v>
                </c:pt>
                <c:pt idx="102">
                  <c:v>0.10101015100000055</c:v>
                </c:pt>
                <c:pt idx="103">
                  <c:v>0.15151520200000057</c:v>
                </c:pt>
                <c:pt idx="104">
                  <c:v>0.20202025300000059</c:v>
                </c:pt>
                <c:pt idx="105">
                  <c:v>0.25252530400000062</c:v>
                </c:pt>
                <c:pt idx="106">
                  <c:v>0.30303035500000064</c:v>
                </c:pt>
                <c:pt idx="107">
                  <c:v>0.35353540600000066</c:v>
                </c:pt>
                <c:pt idx="108">
                  <c:v>0.4040404569999998</c:v>
                </c:pt>
                <c:pt idx="109">
                  <c:v>0.45454550799999982</c:v>
                </c:pt>
                <c:pt idx="110">
                  <c:v>0.50505055899999984</c:v>
                </c:pt>
                <c:pt idx="111">
                  <c:v>0.55555560999999987</c:v>
                </c:pt>
                <c:pt idx="112">
                  <c:v>0.60606066099999989</c:v>
                </c:pt>
                <c:pt idx="113">
                  <c:v>0.65656571199999991</c:v>
                </c:pt>
                <c:pt idx="114">
                  <c:v>0.70707076299999994</c:v>
                </c:pt>
                <c:pt idx="115">
                  <c:v>0.75757581399999996</c:v>
                </c:pt>
                <c:pt idx="116">
                  <c:v>0.80808086499999998</c:v>
                </c:pt>
                <c:pt idx="117">
                  <c:v>0.858585916</c:v>
                </c:pt>
                <c:pt idx="118">
                  <c:v>0.90909096700000003</c:v>
                </c:pt>
                <c:pt idx="119">
                  <c:v>0.95959601800000005</c:v>
                </c:pt>
                <c:pt idx="120">
                  <c:v>1</c:v>
                </c:pt>
                <c:pt idx="121">
                  <c:v>1.0101010690000001</c:v>
                </c:pt>
                <c:pt idx="122">
                  <c:v>1.0606061200000001</c:v>
                </c:pt>
                <c:pt idx="123">
                  <c:v>1.1111111710000001</c:v>
                </c:pt>
                <c:pt idx="124">
                  <c:v>1.1616162220000001</c:v>
                </c:pt>
                <c:pt idx="125">
                  <c:v>1.2121212730000002</c:v>
                </c:pt>
                <c:pt idx="126">
                  <c:v>1.2626263240000002</c:v>
                </c:pt>
                <c:pt idx="127">
                  <c:v>1.3131313750000002</c:v>
                </c:pt>
                <c:pt idx="128">
                  <c:v>1.3636364260000002</c:v>
                </c:pt>
                <c:pt idx="129">
                  <c:v>1.4141414770000003</c:v>
                </c:pt>
                <c:pt idx="130">
                  <c:v>1.4646465280000003</c:v>
                </c:pt>
                <c:pt idx="131">
                  <c:v>1.5151515790000003</c:v>
                </c:pt>
                <c:pt idx="132">
                  <c:v>1.5656566300000003</c:v>
                </c:pt>
                <c:pt idx="133">
                  <c:v>1.6161616810000003</c:v>
                </c:pt>
                <c:pt idx="134">
                  <c:v>1.6666667320000004</c:v>
                </c:pt>
                <c:pt idx="135">
                  <c:v>1.7171717830000004</c:v>
                </c:pt>
                <c:pt idx="136">
                  <c:v>1.7676768340000004</c:v>
                </c:pt>
                <c:pt idx="137">
                  <c:v>1.8181818850000004</c:v>
                </c:pt>
                <c:pt idx="138">
                  <c:v>1.8686869360000005</c:v>
                </c:pt>
                <c:pt idx="139">
                  <c:v>1.9191919870000005</c:v>
                </c:pt>
                <c:pt idx="140">
                  <c:v>1.9696970380000005</c:v>
                </c:pt>
                <c:pt idx="141">
                  <c:v>2</c:v>
                </c:pt>
                <c:pt idx="142">
                  <c:v>2.0202020890000005</c:v>
                </c:pt>
                <c:pt idx="143">
                  <c:v>2.0707071400000006</c:v>
                </c:pt>
                <c:pt idx="144">
                  <c:v>2.1212121910000006</c:v>
                </c:pt>
                <c:pt idx="145">
                  <c:v>2.1717172420000006</c:v>
                </c:pt>
                <c:pt idx="146">
                  <c:v>2.2222222930000006</c:v>
                </c:pt>
                <c:pt idx="147">
                  <c:v>2.2727273440000006</c:v>
                </c:pt>
                <c:pt idx="148">
                  <c:v>2.3232323950000007</c:v>
                </c:pt>
                <c:pt idx="149">
                  <c:v>2.3737374460000007</c:v>
                </c:pt>
                <c:pt idx="150">
                  <c:v>2.4242424970000007</c:v>
                </c:pt>
                <c:pt idx="151">
                  <c:v>2.4747475480000007</c:v>
                </c:pt>
                <c:pt idx="152">
                  <c:v>2.5252525990000008</c:v>
                </c:pt>
                <c:pt idx="153">
                  <c:v>2.5757576499999999</c:v>
                </c:pt>
                <c:pt idx="154">
                  <c:v>2.6262627009999999</c:v>
                </c:pt>
                <c:pt idx="155">
                  <c:v>2.6767677519999999</c:v>
                </c:pt>
                <c:pt idx="156">
                  <c:v>2.727272803</c:v>
                </c:pt>
                <c:pt idx="157">
                  <c:v>2.777777854</c:v>
                </c:pt>
                <c:pt idx="158">
                  <c:v>2.828282905</c:v>
                </c:pt>
                <c:pt idx="159">
                  <c:v>2.878787956</c:v>
                </c:pt>
                <c:pt idx="160">
                  <c:v>2.9292930070000001</c:v>
                </c:pt>
                <c:pt idx="161">
                  <c:v>2.9797980580000001</c:v>
                </c:pt>
                <c:pt idx="162">
                  <c:v>3</c:v>
                </c:pt>
                <c:pt idx="163">
                  <c:v>3.0303031090000001</c:v>
                </c:pt>
                <c:pt idx="164">
                  <c:v>3.0808081600000001</c:v>
                </c:pt>
                <c:pt idx="165">
                  <c:v>3.1313132110000002</c:v>
                </c:pt>
                <c:pt idx="166">
                  <c:v>3.1818182620000002</c:v>
                </c:pt>
                <c:pt idx="167">
                  <c:v>3.2323233130000002</c:v>
                </c:pt>
                <c:pt idx="168">
                  <c:v>3.2828283640000002</c:v>
                </c:pt>
                <c:pt idx="169">
                  <c:v>3.3333334150000002</c:v>
                </c:pt>
                <c:pt idx="170">
                  <c:v>3.3838384660000003</c:v>
                </c:pt>
                <c:pt idx="171">
                  <c:v>3.4343435170000003</c:v>
                </c:pt>
                <c:pt idx="172">
                  <c:v>3.4848485680000003</c:v>
                </c:pt>
                <c:pt idx="173">
                  <c:v>3.5353536190000003</c:v>
                </c:pt>
                <c:pt idx="174">
                  <c:v>3.5858586700000004</c:v>
                </c:pt>
                <c:pt idx="175">
                  <c:v>3.6363637210000004</c:v>
                </c:pt>
                <c:pt idx="176">
                  <c:v>3.6868687720000004</c:v>
                </c:pt>
                <c:pt idx="177">
                  <c:v>3.7373738230000004</c:v>
                </c:pt>
                <c:pt idx="178">
                  <c:v>3.7878788740000005</c:v>
                </c:pt>
                <c:pt idx="179">
                  <c:v>3.8383839250000005</c:v>
                </c:pt>
                <c:pt idx="180">
                  <c:v>3.8888889760000005</c:v>
                </c:pt>
                <c:pt idx="181">
                  <c:v>3.9393940270000005</c:v>
                </c:pt>
                <c:pt idx="182">
                  <c:v>3.9898990780000005</c:v>
                </c:pt>
                <c:pt idx="183">
                  <c:v>4</c:v>
                </c:pt>
                <c:pt idx="184">
                  <c:v>4.0404041290000006</c:v>
                </c:pt>
                <c:pt idx="185">
                  <c:v>4.0909091800000006</c:v>
                </c:pt>
                <c:pt idx="186">
                  <c:v>4.1414142310000006</c:v>
                </c:pt>
                <c:pt idx="187">
                  <c:v>4.1919192820000006</c:v>
                </c:pt>
                <c:pt idx="188">
                  <c:v>4.2424243330000007</c:v>
                </c:pt>
                <c:pt idx="189">
                  <c:v>4.2929293840000007</c:v>
                </c:pt>
                <c:pt idx="190">
                  <c:v>4.3434344350000007</c:v>
                </c:pt>
                <c:pt idx="191">
                  <c:v>4.3939394860000007</c:v>
                </c:pt>
                <c:pt idx="192">
                  <c:v>4.4444445370000008</c:v>
                </c:pt>
                <c:pt idx="193">
                  <c:v>4.4949495880000008</c:v>
                </c:pt>
                <c:pt idx="194">
                  <c:v>4.5454546390000008</c:v>
                </c:pt>
                <c:pt idx="195">
                  <c:v>4.5959596900000008</c:v>
                </c:pt>
                <c:pt idx="196">
                  <c:v>4.6464647410000008</c:v>
                </c:pt>
                <c:pt idx="197">
                  <c:v>4.6969697920000009</c:v>
                </c:pt>
                <c:pt idx="198">
                  <c:v>4.7474748430000009</c:v>
                </c:pt>
                <c:pt idx="199">
                  <c:v>4.7979798940000009</c:v>
                </c:pt>
                <c:pt idx="200">
                  <c:v>4.8484849450000009</c:v>
                </c:pt>
                <c:pt idx="201">
                  <c:v>4.898989996000001</c:v>
                </c:pt>
                <c:pt idx="202">
                  <c:v>5</c:v>
                </c:pt>
              </c:numCache>
            </c:numRef>
          </c:xVal>
          <c:yVal>
            <c:numRef>
              <c:f>'simple- graph'!$AT$2:$AT$204</c:f>
              <c:numCache>
                <c:formatCode>General</c:formatCode>
                <c:ptCount val="203"/>
                <c:pt idx="100">
                  <c:v>0</c:v>
                </c:pt>
                <c:pt idx="120">
                  <c:v>0</c:v>
                </c:pt>
                <c:pt idx="141">
                  <c:v>66.67</c:v>
                </c:pt>
                <c:pt idx="162">
                  <c:v>58.33</c:v>
                </c:pt>
                <c:pt idx="183">
                  <c:v>75</c:v>
                </c:pt>
                <c:pt idx="202">
                  <c:v>100</c:v>
                </c:pt>
              </c:numCache>
            </c:numRef>
          </c:yVal>
          <c:smooth val="0"/>
        </c:ser>
        <c:ser>
          <c:idx val="45"/>
          <c:order val="45"/>
          <c:tx>
            <c:strRef>
              <c:f>'simple- graph'!$AU$1</c:f>
              <c:strCache>
                <c:ptCount val="1"/>
                <c:pt idx="0">
                  <c:v>rm E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C0C0C0"/>
              </a:solidFill>
              <a:ln>
                <a:solidFill>
                  <a:srgbClr val="C0C0C0"/>
                </a:solidFill>
                <a:prstDash val="solid"/>
              </a:ln>
            </c:spPr>
          </c:marker>
          <c:xVal>
            <c:numRef>
              <c:f>'simple- graph'!$A$2:$A$204</c:f>
              <c:numCache>
                <c:formatCode>General</c:formatCode>
                <c:ptCount val="203"/>
                <c:pt idx="0">
                  <c:v>-5</c:v>
                </c:pt>
                <c:pt idx="1">
                  <c:v>-4.949494949</c:v>
                </c:pt>
                <c:pt idx="2">
                  <c:v>-4.898989898</c:v>
                </c:pt>
                <c:pt idx="3">
                  <c:v>-4.8484848469999999</c:v>
                </c:pt>
                <c:pt idx="4">
                  <c:v>-4.7979797959999999</c:v>
                </c:pt>
                <c:pt idx="5">
                  <c:v>-4.7474747449999999</c:v>
                </c:pt>
                <c:pt idx="6">
                  <c:v>-4.6969696939999999</c:v>
                </c:pt>
                <c:pt idx="7">
                  <c:v>-4.6464646429999998</c:v>
                </c:pt>
                <c:pt idx="8">
                  <c:v>-4.5959595919999998</c:v>
                </c:pt>
                <c:pt idx="9">
                  <c:v>-4.5454545409999998</c:v>
                </c:pt>
                <c:pt idx="10">
                  <c:v>-4.4949494899999998</c:v>
                </c:pt>
                <c:pt idx="11">
                  <c:v>-4.4444444389999997</c:v>
                </c:pt>
                <c:pt idx="12">
                  <c:v>-4.3939393879999997</c:v>
                </c:pt>
                <c:pt idx="13">
                  <c:v>-4.3434343369999997</c:v>
                </c:pt>
                <c:pt idx="14">
                  <c:v>-4.2929292859999997</c:v>
                </c:pt>
                <c:pt idx="15">
                  <c:v>-4.2424242349999997</c:v>
                </c:pt>
                <c:pt idx="16">
                  <c:v>-4.1919191839999996</c:v>
                </c:pt>
                <c:pt idx="17">
                  <c:v>-4.1414141329999996</c:v>
                </c:pt>
                <c:pt idx="18">
                  <c:v>-4.0909090819999996</c:v>
                </c:pt>
                <c:pt idx="19">
                  <c:v>-4.0404040309999996</c:v>
                </c:pt>
                <c:pt idx="20">
                  <c:v>-3.98989898</c:v>
                </c:pt>
                <c:pt idx="21">
                  <c:v>-3.939393929</c:v>
                </c:pt>
                <c:pt idx="22">
                  <c:v>-3.8888888779999999</c:v>
                </c:pt>
                <c:pt idx="23">
                  <c:v>-3.8383838269999999</c:v>
                </c:pt>
                <c:pt idx="24">
                  <c:v>-3.7878787759999999</c:v>
                </c:pt>
                <c:pt idx="25">
                  <c:v>-3.7373737249999999</c:v>
                </c:pt>
                <c:pt idx="26">
                  <c:v>-3.6868686739999998</c:v>
                </c:pt>
                <c:pt idx="27">
                  <c:v>-3.6363636230000003</c:v>
                </c:pt>
                <c:pt idx="28">
                  <c:v>-3.5858585720000002</c:v>
                </c:pt>
                <c:pt idx="29">
                  <c:v>-3.5353535210000002</c:v>
                </c:pt>
                <c:pt idx="30">
                  <c:v>-3.4848484700000002</c:v>
                </c:pt>
                <c:pt idx="31">
                  <c:v>-3.4343434190000002</c:v>
                </c:pt>
                <c:pt idx="32">
                  <c:v>-3.3838383680000002</c:v>
                </c:pt>
                <c:pt idx="33">
                  <c:v>-3.3333333170000001</c:v>
                </c:pt>
                <c:pt idx="34">
                  <c:v>-3.2828282660000001</c:v>
                </c:pt>
                <c:pt idx="35">
                  <c:v>-3.2323232150000001</c:v>
                </c:pt>
                <c:pt idx="36">
                  <c:v>-3.1818181640000001</c:v>
                </c:pt>
                <c:pt idx="37">
                  <c:v>-3.131313113</c:v>
                </c:pt>
                <c:pt idx="38">
                  <c:v>-3.080808062</c:v>
                </c:pt>
                <c:pt idx="39">
                  <c:v>-3.030303011</c:v>
                </c:pt>
                <c:pt idx="40">
                  <c:v>-2.97979796</c:v>
                </c:pt>
                <c:pt idx="41">
                  <c:v>-2.9292929089999999</c:v>
                </c:pt>
                <c:pt idx="42">
                  <c:v>-2.8787878579999999</c:v>
                </c:pt>
                <c:pt idx="43">
                  <c:v>-2.8282828069999999</c:v>
                </c:pt>
                <c:pt idx="44">
                  <c:v>-2.7777777559999999</c:v>
                </c:pt>
                <c:pt idx="45">
                  <c:v>-2.7272727049999999</c:v>
                </c:pt>
                <c:pt idx="46">
                  <c:v>-2.6767676539999998</c:v>
                </c:pt>
                <c:pt idx="47">
                  <c:v>-2.6262626029999998</c:v>
                </c:pt>
                <c:pt idx="48">
                  <c:v>-2.5757575519999998</c:v>
                </c:pt>
                <c:pt idx="49">
                  <c:v>-2.5252525009999998</c:v>
                </c:pt>
                <c:pt idx="50">
                  <c:v>-2.4747474499999997</c:v>
                </c:pt>
                <c:pt idx="51">
                  <c:v>-2.4242423989999997</c:v>
                </c:pt>
                <c:pt idx="52">
                  <c:v>-2.3737373479999997</c:v>
                </c:pt>
                <c:pt idx="53">
                  <c:v>-2.3232322969999997</c:v>
                </c:pt>
                <c:pt idx="54">
                  <c:v>-2.2727272460000001</c:v>
                </c:pt>
                <c:pt idx="55">
                  <c:v>-2.2222221950000001</c:v>
                </c:pt>
                <c:pt idx="56">
                  <c:v>-2.171717144</c:v>
                </c:pt>
                <c:pt idx="57">
                  <c:v>-2.121212093</c:v>
                </c:pt>
                <c:pt idx="58">
                  <c:v>-2.070707042</c:v>
                </c:pt>
                <c:pt idx="59">
                  <c:v>-2.020201991</c:v>
                </c:pt>
                <c:pt idx="60">
                  <c:v>-1.96969694</c:v>
                </c:pt>
                <c:pt idx="61">
                  <c:v>-1.9191918889999999</c:v>
                </c:pt>
                <c:pt idx="62">
                  <c:v>-1.8686868379999999</c:v>
                </c:pt>
                <c:pt idx="63">
                  <c:v>-1.8181817869999999</c:v>
                </c:pt>
                <c:pt idx="64">
                  <c:v>-1.7676767359999999</c:v>
                </c:pt>
                <c:pt idx="65">
                  <c:v>-1.7171716849999998</c:v>
                </c:pt>
                <c:pt idx="66">
                  <c:v>-1.6666666339999998</c:v>
                </c:pt>
                <c:pt idx="67">
                  <c:v>-1.6161615829999998</c:v>
                </c:pt>
                <c:pt idx="68">
                  <c:v>-1.5656565319999998</c:v>
                </c:pt>
                <c:pt idx="69">
                  <c:v>-1.5151514809999997</c:v>
                </c:pt>
                <c:pt idx="70">
                  <c:v>-1.4646464299999997</c:v>
                </c:pt>
                <c:pt idx="71">
                  <c:v>-1.4141413789999997</c:v>
                </c:pt>
                <c:pt idx="72">
                  <c:v>-1.3636363279999997</c:v>
                </c:pt>
                <c:pt idx="73">
                  <c:v>-1.3131312769999997</c:v>
                </c:pt>
                <c:pt idx="74">
                  <c:v>-1.2626262259999996</c:v>
                </c:pt>
                <c:pt idx="75">
                  <c:v>-1.2121211750000001</c:v>
                </c:pt>
                <c:pt idx="76">
                  <c:v>-1.161616124</c:v>
                </c:pt>
                <c:pt idx="77">
                  <c:v>-1.111111073</c:v>
                </c:pt>
                <c:pt idx="78">
                  <c:v>-1.060606022</c:v>
                </c:pt>
                <c:pt idx="79">
                  <c:v>-1.010100971</c:v>
                </c:pt>
                <c:pt idx="80">
                  <c:v>-0.95959591999999994</c:v>
                </c:pt>
                <c:pt idx="81">
                  <c:v>-0.90909086899999991</c:v>
                </c:pt>
                <c:pt idx="82">
                  <c:v>-0.85858581799999989</c:v>
                </c:pt>
                <c:pt idx="83">
                  <c:v>-0.80808076699999987</c:v>
                </c:pt>
                <c:pt idx="84">
                  <c:v>-0.75757571599999984</c:v>
                </c:pt>
                <c:pt idx="85">
                  <c:v>-0.70707066499999982</c:v>
                </c:pt>
                <c:pt idx="86">
                  <c:v>-0.6565656139999998</c:v>
                </c:pt>
                <c:pt idx="87">
                  <c:v>-0.60606056299999977</c:v>
                </c:pt>
                <c:pt idx="88">
                  <c:v>-0.55555551199999975</c:v>
                </c:pt>
                <c:pt idx="89">
                  <c:v>-0.50505046099999973</c:v>
                </c:pt>
                <c:pt idx="90">
                  <c:v>-0.45454540999999971</c:v>
                </c:pt>
                <c:pt idx="91">
                  <c:v>-0.40404035899999968</c:v>
                </c:pt>
                <c:pt idx="92">
                  <c:v>-0.35353530799999966</c:v>
                </c:pt>
                <c:pt idx="93">
                  <c:v>-0.30303025699999964</c:v>
                </c:pt>
                <c:pt idx="94">
                  <c:v>-0.25252520599999961</c:v>
                </c:pt>
                <c:pt idx="95">
                  <c:v>-0.20202015499999959</c:v>
                </c:pt>
                <c:pt idx="96">
                  <c:v>-0.15151510399999957</c:v>
                </c:pt>
                <c:pt idx="97">
                  <c:v>-0.10101005299999954</c:v>
                </c:pt>
                <c:pt idx="98">
                  <c:v>-5.0505001999999521E-2</c:v>
                </c:pt>
                <c:pt idx="99">
                  <c:v>4.90000005015645E-8</c:v>
                </c:pt>
                <c:pt idx="100">
                  <c:v>0</c:v>
                </c:pt>
                <c:pt idx="101">
                  <c:v>5.0505100000000525E-2</c:v>
                </c:pt>
                <c:pt idx="102">
                  <c:v>0.10101015100000055</c:v>
                </c:pt>
                <c:pt idx="103">
                  <c:v>0.15151520200000057</c:v>
                </c:pt>
                <c:pt idx="104">
                  <c:v>0.20202025300000059</c:v>
                </c:pt>
                <c:pt idx="105">
                  <c:v>0.25252530400000062</c:v>
                </c:pt>
                <c:pt idx="106">
                  <c:v>0.30303035500000064</c:v>
                </c:pt>
                <c:pt idx="107">
                  <c:v>0.35353540600000066</c:v>
                </c:pt>
                <c:pt idx="108">
                  <c:v>0.4040404569999998</c:v>
                </c:pt>
                <c:pt idx="109">
                  <c:v>0.45454550799999982</c:v>
                </c:pt>
                <c:pt idx="110">
                  <c:v>0.50505055899999984</c:v>
                </c:pt>
                <c:pt idx="111">
                  <c:v>0.55555560999999987</c:v>
                </c:pt>
                <c:pt idx="112">
                  <c:v>0.60606066099999989</c:v>
                </c:pt>
                <c:pt idx="113">
                  <c:v>0.65656571199999991</c:v>
                </c:pt>
                <c:pt idx="114">
                  <c:v>0.70707076299999994</c:v>
                </c:pt>
                <c:pt idx="115">
                  <c:v>0.75757581399999996</c:v>
                </c:pt>
                <c:pt idx="116">
                  <c:v>0.80808086499999998</c:v>
                </c:pt>
                <c:pt idx="117">
                  <c:v>0.858585916</c:v>
                </c:pt>
                <c:pt idx="118">
                  <c:v>0.90909096700000003</c:v>
                </c:pt>
                <c:pt idx="119">
                  <c:v>0.95959601800000005</c:v>
                </c:pt>
                <c:pt idx="120">
                  <c:v>1</c:v>
                </c:pt>
                <c:pt idx="121">
                  <c:v>1.0101010690000001</c:v>
                </c:pt>
                <c:pt idx="122">
                  <c:v>1.0606061200000001</c:v>
                </c:pt>
                <c:pt idx="123">
                  <c:v>1.1111111710000001</c:v>
                </c:pt>
                <c:pt idx="124">
                  <c:v>1.1616162220000001</c:v>
                </c:pt>
                <c:pt idx="125">
                  <c:v>1.2121212730000002</c:v>
                </c:pt>
                <c:pt idx="126">
                  <c:v>1.2626263240000002</c:v>
                </c:pt>
                <c:pt idx="127">
                  <c:v>1.3131313750000002</c:v>
                </c:pt>
                <c:pt idx="128">
                  <c:v>1.3636364260000002</c:v>
                </c:pt>
                <c:pt idx="129">
                  <c:v>1.4141414770000003</c:v>
                </c:pt>
                <c:pt idx="130">
                  <c:v>1.4646465280000003</c:v>
                </c:pt>
                <c:pt idx="131">
                  <c:v>1.5151515790000003</c:v>
                </c:pt>
                <c:pt idx="132">
                  <c:v>1.5656566300000003</c:v>
                </c:pt>
                <c:pt idx="133">
                  <c:v>1.6161616810000003</c:v>
                </c:pt>
                <c:pt idx="134">
                  <c:v>1.6666667320000004</c:v>
                </c:pt>
                <c:pt idx="135">
                  <c:v>1.7171717830000004</c:v>
                </c:pt>
                <c:pt idx="136">
                  <c:v>1.7676768340000004</c:v>
                </c:pt>
                <c:pt idx="137">
                  <c:v>1.8181818850000004</c:v>
                </c:pt>
                <c:pt idx="138">
                  <c:v>1.8686869360000005</c:v>
                </c:pt>
                <c:pt idx="139">
                  <c:v>1.9191919870000005</c:v>
                </c:pt>
                <c:pt idx="140">
                  <c:v>1.9696970380000005</c:v>
                </c:pt>
                <c:pt idx="141">
                  <c:v>2</c:v>
                </c:pt>
                <c:pt idx="142">
                  <c:v>2.0202020890000005</c:v>
                </c:pt>
                <c:pt idx="143">
                  <c:v>2.0707071400000006</c:v>
                </c:pt>
                <c:pt idx="144">
                  <c:v>2.1212121910000006</c:v>
                </c:pt>
                <c:pt idx="145">
                  <c:v>2.1717172420000006</c:v>
                </c:pt>
                <c:pt idx="146">
                  <c:v>2.2222222930000006</c:v>
                </c:pt>
                <c:pt idx="147">
                  <c:v>2.2727273440000006</c:v>
                </c:pt>
                <c:pt idx="148">
                  <c:v>2.3232323950000007</c:v>
                </c:pt>
                <c:pt idx="149">
                  <c:v>2.3737374460000007</c:v>
                </c:pt>
                <c:pt idx="150">
                  <c:v>2.4242424970000007</c:v>
                </c:pt>
                <c:pt idx="151">
                  <c:v>2.4747475480000007</c:v>
                </c:pt>
                <c:pt idx="152">
                  <c:v>2.5252525990000008</c:v>
                </c:pt>
                <c:pt idx="153">
                  <c:v>2.5757576499999999</c:v>
                </c:pt>
                <c:pt idx="154">
                  <c:v>2.6262627009999999</c:v>
                </c:pt>
                <c:pt idx="155">
                  <c:v>2.6767677519999999</c:v>
                </c:pt>
                <c:pt idx="156">
                  <c:v>2.727272803</c:v>
                </c:pt>
                <c:pt idx="157">
                  <c:v>2.777777854</c:v>
                </c:pt>
                <c:pt idx="158">
                  <c:v>2.828282905</c:v>
                </c:pt>
                <c:pt idx="159">
                  <c:v>2.878787956</c:v>
                </c:pt>
                <c:pt idx="160">
                  <c:v>2.9292930070000001</c:v>
                </c:pt>
                <c:pt idx="161">
                  <c:v>2.9797980580000001</c:v>
                </c:pt>
                <c:pt idx="162">
                  <c:v>3</c:v>
                </c:pt>
                <c:pt idx="163">
                  <c:v>3.0303031090000001</c:v>
                </c:pt>
                <c:pt idx="164">
                  <c:v>3.0808081600000001</c:v>
                </c:pt>
                <c:pt idx="165">
                  <c:v>3.1313132110000002</c:v>
                </c:pt>
                <c:pt idx="166">
                  <c:v>3.1818182620000002</c:v>
                </c:pt>
                <c:pt idx="167">
                  <c:v>3.2323233130000002</c:v>
                </c:pt>
                <c:pt idx="168">
                  <c:v>3.2828283640000002</c:v>
                </c:pt>
                <c:pt idx="169">
                  <c:v>3.3333334150000002</c:v>
                </c:pt>
                <c:pt idx="170">
                  <c:v>3.3838384660000003</c:v>
                </c:pt>
                <c:pt idx="171">
                  <c:v>3.4343435170000003</c:v>
                </c:pt>
                <c:pt idx="172">
                  <c:v>3.4848485680000003</c:v>
                </c:pt>
                <c:pt idx="173">
                  <c:v>3.5353536190000003</c:v>
                </c:pt>
                <c:pt idx="174">
                  <c:v>3.5858586700000004</c:v>
                </c:pt>
                <c:pt idx="175">
                  <c:v>3.6363637210000004</c:v>
                </c:pt>
                <c:pt idx="176">
                  <c:v>3.6868687720000004</c:v>
                </c:pt>
                <c:pt idx="177">
                  <c:v>3.7373738230000004</c:v>
                </c:pt>
                <c:pt idx="178">
                  <c:v>3.7878788740000005</c:v>
                </c:pt>
                <c:pt idx="179">
                  <c:v>3.8383839250000005</c:v>
                </c:pt>
                <c:pt idx="180">
                  <c:v>3.8888889760000005</c:v>
                </c:pt>
                <c:pt idx="181">
                  <c:v>3.9393940270000005</c:v>
                </c:pt>
                <c:pt idx="182">
                  <c:v>3.9898990780000005</c:v>
                </c:pt>
                <c:pt idx="183">
                  <c:v>4</c:v>
                </c:pt>
                <c:pt idx="184">
                  <c:v>4.0404041290000006</c:v>
                </c:pt>
                <c:pt idx="185">
                  <c:v>4.0909091800000006</c:v>
                </c:pt>
                <c:pt idx="186">
                  <c:v>4.1414142310000006</c:v>
                </c:pt>
                <c:pt idx="187">
                  <c:v>4.1919192820000006</c:v>
                </c:pt>
                <c:pt idx="188">
                  <c:v>4.2424243330000007</c:v>
                </c:pt>
                <c:pt idx="189">
                  <c:v>4.2929293840000007</c:v>
                </c:pt>
                <c:pt idx="190">
                  <c:v>4.3434344350000007</c:v>
                </c:pt>
                <c:pt idx="191">
                  <c:v>4.3939394860000007</c:v>
                </c:pt>
                <c:pt idx="192">
                  <c:v>4.4444445370000008</c:v>
                </c:pt>
                <c:pt idx="193">
                  <c:v>4.4949495880000008</c:v>
                </c:pt>
                <c:pt idx="194">
                  <c:v>4.5454546390000008</c:v>
                </c:pt>
                <c:pt idx="195">
                  <c:v>4.5959596900000008</c:v>
                </c:pt>
                <c:pt idx="196">
                  <c:v>4.6464647410000008</c:v>
                </c:pt>
                <c:pt idx="197">
                  <c:v>4.6969697920000009</c:v>
                </c:pt>
                <c:pt idx="198">
                  <c:v>4.7474748430000009</c:v>
                </c:pt>
                <c:pt idx="199">
                  <c:v>4.7979798940000009</c:v>
                </c:pt>
                <c:pt idx="200">
                  <c:v>4.8484849450000009</c:v>
                </c:pt>
                <c:pt idx="201">
                  <c:v>4.898989996000001</c:v>
                </c:pt>
                <c:pt idx="202">
                  <c:v>5</c:v>
                </c:pt>
              </c:numCache>
            </c:numRef>
          </c:xVal>
          <c:yVal>
            <c:numRef>
              <c:f>'simple- graph'!$AU$2:$AU$204</c:f>
              <c:numCache>
                <c:formatCode>General</c:formatCode>
                <c:ptCount val="203"/>
                <c:pt idx="100">
                  <c:v>0</c:v>
                </c:pt>
                <c:pt idx="120">
                  <c:v>8.33</c:v>
                </c:pt>
                <c:pt idx="141">
                  <c:v>25</c:v>
                </c:pt>
                <c:pt idx="162">
                  <c:v>41.67</c:v>
                </c:pt>
                <c:pt idx="183">
                  <c:v>83.33</c:v>
                </c:pt>
                <c:pt idx="202">
                  <c:v>91.67</c:v>
                </c:pt>
              </c:numCache>
            </c:numRef>
          </c:yVal>
          <c:smooth val="0"/>
        </c:ser>
        <c:ser>
          <c:idx val="46"/>
          <c:order val="46"/>
          <c:tx>
            <c:strRef>
              <c:f>'simple- graph'!$AV$1</c:f>
              <c:strCache>
                <c:ptCount val="1"/>
                <c:pt idx="0">
                  <c:v>rofe S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3"/>
            <c:spPr>
              <a:solidFill>
                <a:srgbClr val="FF6600"/>
              </a:solidFill>
              <a:ln>
                <a:solidFill>
                  <a:srgbClr val="FF6600"/>
                </a:solidFill>
                <a:prstDash val="solid"/>
              </a:ln>
            </c:spPr>
          </c:marker>
          <c:xVal>
            <c:numRef>
              <c:f>'simple- graph'!$A$2:$A$204</c:f>
              <c:numCache>
                <c:formatCode>General</c:formatCode>
                <c:ptCount val="203"/>
                <c:pt idx="0">
                  <c:v>-5</c:v>
                </c:pt>
                <c:pt idx="1">
                  <c:v>-4.949494949</c:v>
                </c:pt>
                <c:pt idx="2">
                  <c:v>-4.898989898</c:v>
                </c:pt>
                <c:pt idx="3">
                  <c:v>-4.8484848469999999</c:v>
                </c:pt>
                <c:pt idx="4">
                  <c:v>-4.7979797959999999</c:v>
                </c:pt>
                <c:pt idx="5">
                  <c:v>-4.7474747449999999</c:v>
                </c:pt>
                <c:pt idx="6">
                  <c:v>-4.6969696939999999</c:v>
                </c:pt>
                <c:pt idx="7">
                  <c:v>-4.6464646429999998</c:v>
                </c:pt>
                <c:pt idx="8">
                  <c:v>-4.5959595919999998</c:v>
                </c:pt>
                <c:pt idx="9">
                  <c:v>-4.5454545409999998</c:v>
                </c:pt>
                <c:pt idx="10">
                  <c:v>-4.4949494899999998</c:v>
                </c:pt>
                <c:pt idx="11">
                  <c:v>-4.4444444389999997</c:v>
                </c:pt>
                <c:pt idx="12">
                  <c:v>-4.3939393879999997</c:v>
                </c:pt>
                <c:pt idx="13">
                  <c:v>-4.3434343369999997</c:v>
                </c:pt>
                <c:pt idx="14">
                  <c:v>-4.2929292859999997</c:v>
                </c:pt>
                <c:pt idx="15">
                  <c:v>-4.2424242349999997</c:v>
                </c:pt>
                <c:pt idx="16">
                  <c:v>-4.1919191839999996</c:v>
                </c:pt>
                <c:pt idx="17">
                  <c:v>-4.1414141329999996</c:v>
                </c:pt>
                <c:pt idx="18">
                  <c:v>-4.0909090819999996</c:v>
                </c:pt>
                <c:pt idx="19">
                  <c:v>-4.0404040309999996</c:v>
                </c:pt>
                <c:pt idx="20">
                  <c:v>-3.98989898</c:v>
                </c:pt>
                <c:pt idx="21">
                  <c:v>-3.939393929</c:v>
                </c:pt>
                <c:pt idx="22">
                  <c:v>-3.8888888779999999</c:v>
                </c:pt>
                <c:pt idx="23">
                  <c:v>-3.8383838269999999</c:v>
                </c:pt>
                <c:pt idx="24">
                  <c:v>-3.7878787759999999</c:v>
                </c:pt>
                <c:pt idx="25">
                  <c:v>-3.7373737249999999</c:v>
                </c:pt>
                <c:pt idx="26">
                  <c:v>-3.6868686739999998</c:v>
                </c:pt>
                <c:pt idx="27">
                  <c:v>-3.6363636230000003</c:v>
                </c:pt>
                <c:pt idx="28">
                  <c:v>-3.5858585720000002</c:v>
                </c:pt>
                <c:pt idx="29">
                  <c:v>-3.5353535210000002</c:v>
                </c:pt>
                <c:pt idx="30">
                  <c:v>-3.4848484700000002</c:v>
                </c:pt>
                <c:pt idx="31">
                  <c:v>-3.4343434190000002</c:v>
                </c:pt>
                <c:pt idx="32">
                  <c:v>-3.3838383680000002</c:v>
                </c:pt>
                <c:pt idx="33">
                  <c:v>-3.3333333170000001</c:v>
                </c:pt>
                <c:pt idx="34">
                  <c:v>-3.2828282660000001</c:v>
                </c:pt>
                <c:pt idx="35">
                  <c:v>-3.2323232150000001</c:v>
                </c:pt>
                <c:pt idx="36">
                  <c:v>-3.1818181640000001</c:v>
                </c:pt>
                <c:pt idx="37">
                  <c:v>-3.131313113</c:v>
                </c:pt>
                <c:pt idx="38">
                  <c:v>-3.080808062</c:v>
                </c:pt>
                <c:pt idx="39">
                  <c:v>-3.030303011</c:v>
                </c:pt>
                <c:pt idx="40">
                  <c:v>-2.97979796</c:v>
                </c:pt>
                <c:pt idx="41">
                  <c:v>-2.9292929089999999</c:v>
                </c:pt>
                <c:pt idx="42">
                  <c:v>-2.8787878579999999</c:v>
                </c:pt>
                <c:pt idx="43">
                  <c:v>-2.8282828069999999</c:v>
                </c:pt>
                <c:pt idx="44">
                  <c:v>-2.7777777559999999</c:v>
                </c:pt>
                <c:pt idx="45">
                  <c:v>-2.7272727049999999</c:v>
                </c:pt>
                <c:pt idx="46">
                  <c:v>-2.6767676539999998</c:v>
                </c:pt>
                <c:pt idx="47">
                  <c:v>-2.6262626029999998</c:v>
                </c:pt>
                <c:pt idx="48">
                  <c:v>-2.5757575519999998</c:v>
                </c:pt>
                <c:pt idx="49">
                  <c:v>-2.5252525009999998</c:v>
                </c:pt>
                <c:pt idx="50">
                  <c:v>-2.4747474499999997</c:v>
                </c:pt>
                <c:pt idx="51">
                  <c:v>-2.4242423989999997</c:v>
                </c:pt>
                <c:pt idx="52">
                  <c:v>-2.3737373479999997</c:v>
                </c:pt>
                <c:pt idx="53">
                  <c:v>-2.3232322969999997</c:v>
                </c:pt>
                <c:pt idx="54">
                  <c:v>-2.2727272460000001</c:v>
                </c:pt>
                <c:pt idx="55">
                  <c:v>-2.2222221950000001</c:v>
                </c:pt>
                <c:pt idx="56">
                  <c:v>-2.171717144</c:v>
                </c:pt>
                <c:pt idx="57">
                  <c:v>-2.121212093</c:v>
                </c:pt>
                <c:pt idx="58">
                  <c:v>-2.070707042</c:v>
                </c:pt>
                <c:pt idx="59">
                  <c:v>-2.020201991</c:v>
                </c:pt>
                <c:pt idx="60">
                  <c:v>-1.96969694</c:v>
                </c:pt>
                <c:pt idx="61">
                  <c:v>-1.9191918889999999</c:v>
                </c:pt>
                <c:pt idx="62">
                  <c:v>-1.8686868379999999</c:v>
                </c:pt>
                <c:pt idx="63">
                  <c:v>-1.8181817869999999</c:v>
                </c:pt>
                <c:pt idx="64">
                  <c:v>-1.7676767359999999</c:v>
                </c:pt>
                <c:pt idx="65">
                  <c:v>-1.7171716849999998</c:v>
                </c:pt>
                <c:pt idx="66">
                  <c:v>-1.6666666339999998</c:v>
                </c:pt>
                <c:pt idx="67">
                  <c:v>-1.6161615829999998</c:v>
                </c:pt>
                <c:pt idx="68">
                  <c:v>-1.5656565319999998</c:v>
                </c:pt>
                <c:pt idx="69">
                  <c:v>-1.5151514809999997</c:v>
                </c:pt>
                <c:pt idx="70">
                  <c:v>-1.4646464299999997</c:v>
                </c:pt>
                <c:pt idx="71">
                  <c:v>-1.4141413789999997</c:v>
                </c:pt>
                <c:pt idx="72">
                  <c:v>-1.3636363279999997</c:v>
                </c:pt>
                <c:pt idx="73">
                  <c:v>-1.3131312769999997</c:v>
                </c:pt>
                <c:pt idx="74">
                  <c:v>-1.2626262259999996</c:v>
                </c:pt>
                <c:pt idx="75">
                  <c:v>-1.2121211750000001</c:v>
                </c:pt>
                <c:pt idx="76">
                  <c:v>-1.161616124</c:v>
                </c:pt>
                <c:pt idx="77">
                  <c:v>-1.111111073</c:v>
                </c:pt>
                <c:pt idx="78">
                  <c:v>-1.060606022</c:v>
                </c:pt>
                <c:pt idx="79">
                  <c:v>-1.010100971</c:v>
                </c:pt>
                <c:pt idx="80">
                  <c:v>-0.95959591999999994</c:v>
                </c:pt>
                <c:pt idx="81">
                  <c:v>-0.90909086899999991</c:v>
                </c:pt>
                <c:pt idx="82">
                  <c:v>-0.85858581799999989</c:v>
                </c:pt>
                <c:pt idx="83">
                  <c:v>-0.80808076699999987</c:v>
                </c:pt>
                <c:pt idx="84">
                  <c:v>-0.75757571599999984</c:v>
                </c:pt>
                <c:pt idx="85">
                  <c:v>-0.70707066499999982</c:v>
                </c:pt>
                <c:pt idx="86">
                  <c:v>-0.6565656139999998</c:v>
                </c:pt>
                <c:pt idx="87">
                  <c:v>-0.60606056299999977</c:v>
                </c:pt>
                <c:pt idx="88">
                  <c:v>-0.55555551199999975</c:v>
                </c:pt>
                <c:pt idx="89">
                  <c:v>-0.50505046099999973</c:v>
                </c:pt>
                <c:pt idx="90">
                  <c:v>-0.45454540999999971</c:v>
                </c:pt>
                <c:pt idx="91">
                  <c:v>-0.40404035899999968</c:v>
                </c:pt>
                <c:pt idx="92">
                  <c:v>-0.35353530799999966</c:v>
                </c:pt>
                <c:pt idx="93">
                  <c:v>-0.30303025699999964</c:v>
                </c:pt>
                <c:pt idx="94">
                  <c:v>-0.25252520599999961</c:v>
                </c:pt>
                <c:pt idx="95">
                  <c:v>-0.20202015499999959</c:v>
                </c:pt>
                <c:pt idx="96">
                  <c:v>-0.15151510399999957</c:v>
                </c:pt>
                <c:pt idx="97">
                  <c:v>-0.10101005299999954</c:v>
                </c:pt>
                <c:pt idx="98">
                  <c:v>-5.0505001999999521E-2</c:v>
                </c:pt>
                <c:pt idx="99">
                  <c:v>4.90000005015645E-8</c:v>
                </c:pt>
                <c:pt idx="100">
                  <c:v>0</c:v>
                </c:pt>
                <c:pt idx="101">
                  <c:v>5.0505100000000525E-2</c:v>
                </c:pt>
                <c:pt idx="102">
                  <c:v>0.10101015100000055</c:v>
                </c:pt>
                <c:pt idx="103">
                  <c:v>0.15151520200000057</c:v>
                </c:pt>
                <c:pt idx="104">
                  <c:v>0.20202025300000059</c:v>
                </c:pt>
                <c:pt idx="105">
                  <c:v>0.25252530400000062</c:v>
                </c:pt>
                <c:pt idx="106">
                  <c:v>0.30303035500000064</c:v>
                </c:pt>
                <c:pt idx="107">
                  <c:v>0.35353540600000066</c:v>
                </c:pt>
                <c:pt idx="108">
                  <c:v>0.4040404569999998</c:v>
                </c:pt>
                <c:pt idx="109">
                  <c:v>0.45454550799999982</c:v>
                </c:pt>
                <c:pt idx="110">
                  <c:v>0.50505055899999984</c:v>
                </c:pt>
                <c:pt idx="111">
                  <c:v>0.55555560999999987</c:v>
                </c:pt>
                <c:pt idx="112">
                  <c:v>0.60606066099999989</c:v>
                </c:pt>
                <c:pt idx="113">
                  <c:v>0.65656571199999991</c:v>
                </c:pt>
                <c:pt idx="114">
                  <c:v>0.70707076299999994</c:v>
                </c:pt>
                <c:pt idx="115">
                  <c:v>0.75757581399999996</c:v>
                </c:pt>
                <c:pt idx="116">
                  <c:v>0.80808086499999998</c:v>
                </c:pt>
                <c:pt idx="117">
                  <c:v>0.858585916</c:v>
                </c:pt>
                <c:pt idx="118">
                  <c:v>0.90909096700000003</c:v>
                </c:pt>
                <c:pt idx="119">
                  <c:v>0.95959601800000005</c:v>
                </c:pt>
                <c:pt idx="120">
                  <c:v>1</c:v>
                </c:pt>
                <c:pt idx="121">
                  <c:v>1.0101010690000001</c:v>
                </c:pt>
                <c:pt idx="122">
                  <c:v>1.0606061200000001</c:v>
                </c:pt>
                <c:pt idx="123">
                  <c:v>1.1111111710000001</c:v>
                </c:pt>
                <c:pt idx="124">
                  <c:v>1.1616162220000001</c:v>
                </c:pt>
                <c:pt idx="125">
                  <c:v>1.2121212730000002</c:v>
                </c:pt>
                <c:pt idx="126">
                  <c:v>1.2626263240000002</c:v>
                </c:pt>
                <c:pt idx="127">
                  <c:v>1.3131313750000002</c:v>
                </c:pt>
                <c:pt idx="128">
                  <c:v>1.3636364260000002</c:v>
                </c:pt>
                <c:pt idx="129">
                  <c:v>1.4141414770000003</c:v>
                </c:pt>
                <c:pt idx="130">
                  <c:v>1.4646465280000003</c:v>
                </c:pt>
                <c:pt idx="131">
                  <c:v>1.5151515790000003</c:v>
                </c:pt>
                <c:pt idx="132">
                  <c:v>1.5656566300000003</c:v>
                </c:pt>
                <c:pt idx="133">
                  <c:v>1.6161616810000003</c:v>
                </c:pt>
                <c:pt idx="134">
                  <c:v>1.6666667320000004</c:v>
                </c:pt>
                <c:pt idx="135">
                  <c:v>1.7171717830000004</c:v>
                </c:pt>
                <c:pt idx="136">
                  <c:v>1.7676768340000004</c:v>
                </c:pt>
                <c:pt idx="137">
                  <c:v>1.8181818850000004</c:v>
                </c:pt>
                <c:pt idx="138">
                  <c:v>1.8686869360000005</c:v>
                </c:pt>
                <c:pt idx="139">
                  <c:v>1.9191919870000005</c:v>
                </c:pt>
                <c:pt idx="140">
                  <c:v>1.9696970380000005</c:v>
                </c:pt>
                <c:pt idx="141">
                  <c:v>2</c:v>
                </c:pt>
                <c:pt idx="142">
                  <c:v>2.0202020890000005</c:v>
                </c:pt>
                <c:pt idx="143">
                  <c:v>2.0707071400000006</c:v>
                </c:pt>
                <c:pt idx="144">
                  <c:v>2.1212121910000006</c:v>
                </c:pt>
                <c:pt idx="145">
                  <c:v>2.1717172420000006</c:v>
                </c:pt>
                <c:pt idx="146">
                  <c:v>2.2222222930000006</c:v>
                </c:pt>
                <c:pt idx="147">
                  <c:v>2.2727273440000006</c:v>
                </c:pt>
                <c:pt idx="148">
                  <c:v>2.3232323950000007</c:v>
                </c:pt>
                <c:pt idx="149">
                  <c:v>2.3737374460000007</c:v>
                </c:pt>
                <c:pt idx="150">
                  <c:v>2.4242424970000007</c:v>
                </c:pt>
                <c:pt idx="151">
                  <c:v>2.4747475480000007</c:v>
                </c:pt>
                <c:pt idx="152">
                  <c:v>2.5252525990000008</c:v>
                </c:pt>
                <c:pt idx="153">
                  <c:v>2.5757576499999999</c:v>
                </c:pt>
                <c:pt idx="154">
                  <c:v>2.6262627009999999</c:v>
                </c:pt>
                <c:pt idx="155">
                  <c:v>2.6767677519999999</c:v>
                </c:pt>
                <c:pt idx="156">
                  <c:v>2.727272803</c:v>
                </c:pt>
                <c:pt idx="157">
                  <c:v>2.777777854</c:v>
                </c:pt>
                <c:pt idx="158">
                  <c:v>2.828282905</c:v>
                </c:pt>
                <c:pt idx="159">
                  <c:v>2.878787956</c:v>
                </c:pt>
                <c:pt idx="160">
                  <c:v>2.9292930070000001</c:v>
                </c:pt>
                <c:pt idx="161">
                  <c:v>2.9797980580000001</c:v>
                </c:pt>
                <c:pt idx="162">
                  <c:v>3</c:v>
                </c:pt>
                <c:pt idx="163">
                  <c:v>3.0303031090000001</c:v>
                </c:pt>
                <c:pt idx="164">
                  <c:v>3.0808081600000001</c:v>
                </c:pt>
                <c:pt idx="165">
                  <c:v>3.1313132110000002</c:v>
                </c:pt>
                <c:pt idx="166">
                  <c:v>3.1818182620000002</c:v>
                </c:pt>
                <c:pt idx="167">
                  <c:v>3.2323233130000002</c:v>
                </c:pt>
                <c:pt idx="168">
                  <c:v>3.2828283640000002</c:v>
                </c:pt>
                <c:pt idx="169">
                  <c:v>3.3333334150000002</c:v>
                </c:pt>
                <c:pt idx="170">
                  <c:v>3.3838384660000003</c:v>
                </c:pt>
                <c:pt idx="171">
                  <c:v>3.4343435170000003</c:v>
                </c:pt>
                <c:pt idx="172">
                  <c:v>3.4848485680000003</c:v>
                </c:pt>
                <c:pt idx="173">
                  <c:v>3.5353536190000003</c:v>
                </c:pt>
                <c:pt idx="174">
                  <c:v>3.5858586700000004</c:v>
                </c:pt>
                <c:pt idx="175">
                  <c:v>3.6363637210000004</c:v>
                </c:pt>
                <c:pt idx="176">
                  <c:v>3.6868687720000004</c:v>
                </c:pt>
                <c:pt idx="177">
                  <c:v>3.7373738230000004</c:v>
                </c:pt>
                <c:pt idx="178">
                  <c:v>3.7878788740000005</c:v>
                </c:pt>
                <c:pt idx="179">
                  <c:v>3.8383839250000005</c:v>
                </c:pt>
                <c:pt idx="180">
                  <c:v>3.8888889760000005</c:v>
                </c:pt>
                <c:pt idx="181">
                  <c:v>3.9393940270000005</c:v>
                </c:pt>
                <c:pt idx="182">
                  <c:v>3.9898990780000005</c:v>
                </c:pt>
                <c:pt idx="183">
                  <c:v>4</c:v>
                </c:pt>
                <c:pt idx="184">
                  <c:v>4.0404041290000006</c:v>
                </c:pt>
                <c:pt idx="185">
                  <c:v>4.0909091800000006</c:v>
                </c:pt>
                <c:pt idx="186">
                  <c:v>4.1414142310000006</c:v>
                </c:pt>
                <c:pt idx="187">
                  <c:v>4.1919192820000006</c:v>
                </c:pt>
                <c:pt idx="188">
                  <c:v>4.2424243330000007</c:v>
                </c:pt>
                <c:pt idx="189">
                  <c:v>4.2929293840000007</c:v>
                </c:pt>
                <c:pt idx="190">
                  <c:v>4.3434344350000007</c:v>
                </c:pt>
                <c:pt idx="191">
                  <c:v>4.3939394860000007</c:v>
                </c:pt>
                <c:pt idx="192">
                  <c:v>4.4444445370000008</c:v>
                </c:pt>
                <c:pt idx="193">
                  <c:v>4.4949495880000008</c:v>
                </c:pt>
                <c:pt idx="194">
                  <c:v>4.5454546390000008</c:v>
                </c:pt>
                <c:pt idx="195">
                  <c:v>4.5959596900000008</c:v>
                </c:pt>
                <c:pt idx="196">
                  <c:v>4.6464647410000008</c:v>
                </c:pt>
                <c:pt idx="197">
                  <c:v>4.6969697920000009</c:v>
                </c:pt>
                <c:pt idx="198">
                  <c:v>4.7474748430000009</c:v>
                </c:pt>
                <c:pt idx="199">
                  <c:v>4.7979798940000009</c:v>
                </c:pt>
                <c:pt idx="200">
                  <c:v>4.8484849450000009</c:v>
                </c:pt>
                <c:pt idx="201">
                  <c:v>4.898989996000001</c:v>
                </c:pt>
                <c:pt idx="202">
                  <c:v>5</c:v>
                </c:pt>
              </c:numCache>
            </c:numRef>
          </c:xVal>
          <c:yVal>
            <c:numRef>
              <c:f>'simple- graph'!$AV$2:$AV$204</c:f>
              <c:numCache>
                <c:formatCode>General</c:formatCode>
                <c:ptCount val="203"/>
                <c:pt idx="100">
                  <c:v>0</c:v>
                </c:pt>
                <c:pt idx="120">
                  <c:v>0</c:v>
                </c:pt>
                <c:pt idx="141">
                  <c:v>58.33</c:v>
                </c:pt>
                <c:pt idx="162">
                  <c:v>50</c:v>
                </c:pt>
                <c:pt idx="183">
                  <c:v>66.67</c:v>
                </c:pt>
                <c:pt idx="202">
                  <c:v>83.33</c:v>
                </c:pt>
              </c:numCache>
            </c:numRef>
          </c:yVal>
          <c:smooth val="0"/>
        </c:ser>
        <c:ser>
          <c:idx val="47"/>
          <c:order val="47"/>
          <c:tx>
            <c:strRef>
              <c:f>'simple- graph'!$AW$1</c:f>
              <c:strCache>
                <c:ptCount val="1"/>
                <c:pt idx="0">
                  <c:v>rofl S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5"/>
            <c:spPr>
              <a:solidFill>
                <a:srgbClr val="9999FF"/>
              </a:solidFill>
              <a:ln>
                <a:solidFill>
                  <a:srgbClr val="9999FF"/>
                </a:solidFill>
                <a:prstDash val="solid"/>
              </a:ln>
            </c:spPr>
          </c:marker>
          <c:xVal>
            <c:numRef>
              <c:f>'simple- graph'!$A$2:$A$204</c:f>
              <c:numCache>
                <c:formatCode>General</c:formatCode>
                <c:ptCount val="203"/>
                <c:pt idx="0">
                  <c:v>-5</c:v>
                </c:pt>
                <c:pt idx="1">
                  <c:v>-4.949494949</c:v>
                </c:pt>
                <c:pt idx="2">
                  <c:v>-4.898989898</c:v>
                </c:pt>
                <c:pt idx="3">
                  <c:v>-4.8484848469999999</c:v>
                </c:pt>
                <c:pt idx="4">
                  <c:v>-4.7979797959999999</c:v>
                </c:pt>
                <c:pt idx="5">
                  <c:v>-4.7474747449999999</c:v>
                </c:pt>
                <c:pt idx="6">
                  <c:v>-4.6969696939999999</c:v>
                </c:pt>
                <c:pt idx="7">
                  <c:v>-4.6464646429999998</c:v>
                </c:pt>
                <c:pt idx="8">
                  <c:v>-4.5959595919999998</c:v>
                </c:pt>
                <c:pt idx="9">
                  <c:v>-4.5454545409999998</c:v>
                </c:pt>
                <c:pt idx="10">
                  <c:v>-4.4949494899999998</c:v>
                </c:pt>
                <c:pt idx="11">
                  <c:v>-4.4444444389999997</c:v>
                </c:pt>
                <c:pt idx="12">
                  <c:v>-4.3939393879999997</c:v>
                </c:pt>
                <c:pt idx="13">
                  <c:v>-4.3434343369999997</c:v>
                </c:pt>
                <c:pt idx="14">
                  <c:v>-4.2929292859999997</c:v>
                </c:pt>
                <c:pt idx="15">
                  <c:v>-4.2424242349999997</c:v>
                </c:pt>
                <c:pt idx="16">
                  <c:v>-4.1919191839999996</c:v>
                </c:pt>
                <c:pt idx="17">
                  <c:v>-4.1414141329999996</c:v>
                </c:pt>
                <c:pt idx="18">
                  <c:v>-4.0909090819999996</c:v>
                </c:pt>
                <c:pt idx="19">
                  <c:v>-4.0404040309999996</c:v>
                </c:pt>
                <c:pt idx="20">
                  <c:v>-3.98989898</c:v>
                </c:pt>
                <c:pt idx="21">
                  <c:v>-3.939393929</c:v>
                </c:pt>
                <c:pt idx="22">
                  <c:v>-3.8888888779999999</c:v>
                </c:pt>
                <c:pt idx="23">
                  <c:v>-3.8383838269999999</c:v>
                </c:pt>
                <c:pt idx="24">
                  <c:v>-3.7878787759999999</c:v>
                </c:pt>
                <c:pt idx="25">
                  <c:v>-3.7373737249999999</c:v>
                </c:pt>
                <c:pt idx="26">
                  <c:v>-3.6868686739999998</c:v>
                </c:pt>
                <c:pt idx="27">
                  <c:v>-3.6363636230000003</c:v>
                </c:pt>
                <c:pt idx="28">
                  <c:v>-3.5858585720000002</c:v>
                </c:pt>
                <c:pt idx="29">
                  <c:v>-3.5353535210000002</c:v>
                </c:pt>
                <c:pt idx="30">
                  <c:v>-3.4848484700000002</c:v>
                </c:pt>
                <c:pt idx="31">
                  <c:v>-3.4343434190000002</c:v>
                </c:pt>
                <c:pt idx="32">
                  <c:v>-3.3838383680000002</c:v>
                </c:pt>
                <c:pt idx="33">
                  <c:v>-3.3333333170000001</c:v>
                </c:pt>
                <c:pt idx="34">
                  <c:v>-3.2828282660000001</c:v>
                </c:pt>
                <c:pt idx="35">
                  <c:v>-3.2323232150000001</c:v>
                </c:pt>
                <c:pt idx="36">
                  <c:v>-3.1818181640000001</c:v>
                </c:pt>
                <c:pt idx="37">
                  <c:v>-3.131313113</c:v>
                </c:pt>
                <c:pt idx="38">
                  <c:v>-3.080808062</c:v>
                </c:pt>
                <c:pt idx="39">
                  <c:v>-3.030303011</c:v>
                </c:pt>
                <c:pt idx="40">
                  <c:v>-2.97979796</c:v>
                </c:pt>
                <c:pt idx="41">
                  <c:v>-2.9292929089999999</c:v>
                </c:pt>
                <c:pt idx="42">
                  <c:v>-2.8787878579999999</c:v>
                </c:pt>
                <c:pt idx="43">
                  <c:v>-2.8282828069999999</c:v>
                </c:pt>
                <c:pt idx="44">
                  <c:v>-2.7777777559999999</c:v>
                </c:pt>
                <c:pt idx="45">
                  <c:v>-2.7272727049999999</c:v>
                </c:pt>
                <c:pt idx="46">
                  <c:v>-2.6767676539999998</c:v>
                </c:pt>
                <c:pt idx="47">
                  <c:v>-2.6262626029999998</c:v>
                </c:pt>
                <c:pt idx="48">
                  <c:v>-2.5757575519999998</c:v>
                </c:pt>
                <c:pt idx="49">
                  <c:v>-2.5252525009999998</c:v>
                </c:pt>
                <c:pt idx="50">
                  <c:v>-2.4747474499999997</c:v>
                </c:pt>
                <c:pt idx="51">
                  <c:v>-2.4242423989999997</c:v>
                </c:pt>
                <c:pt idx="52">
                  <c:v>-2.3737373479999997</c:v>
                </c:pt>
                <c:pt idx="53">
                  <c:v>-2.3232322969999997</c:v>
                </c:pt>
                <c:pt idx="54">
                  <c:v>-2.2727272460000001</c:v>
                </c:pt>
                <c:pt idx="55">
                  <c:v>-2.2222221950000001</c:v>
                </c:pt>
                <c:pt idx="56">
                  <c:v>-2.171717144</c:v>
                </c:pt>
                <c:pt idx="57">
                  <c:v>-2.121212093</c:v>
                </c:pt>
                <c:pt idx="58">
                  <c:v>-2.070707042</c:v>
                </c:pt>
                <c:pt idx="59">
                  <c:v>-2.020201991</c:v>
                </c:pt>
                <c:pt idx="60">
                  <c:v>-1.96969694</c:v>
                </c:pt>
                <c:pt idx="61">
                  <c:v>-1.9191918889999999</c:v>
                </c:pt>
                <c:pt idx="62">
                  <c:v>-1.8686868379999999</c:v>
                </c:pt>
                <c:pt idx="63">
                  <c:v>-1.8181817869999999</c:v>
                </c:pt>
                <c:pt idx="64">
                  <c:v>-1.7676767359999999</c:v>
                </c:pt>
                <c:pt idx="65">
                  <c:v>-1.7171716849999998</c:v>
                </c:pt>
                <c:pt idx="66">
                  <c:v>-1.6666666339999998</c:v>
                </c:pt>
                <c:pt idx="67">
                  <c:v>-1.6161615829999998</c:v>
                </c:pt>
                <c:pt idx="68">
                  <c:v>-1.5656565319999998</c:v>
                </c:pt>
                <c:pt idx="69">
                  <c:v>-1.5151514809999997</c:v>
                </c:pt>
                <c:pt idx="70">
                  <c:v>-1.4646464299999997</c:v>
                </c:pt>
                <c:pt idx="71">
                  <c:v>-1.4141413789999997</c:v>
                </c:pt>
                <c:pt idx="72">
                  <c:v>-1.3636363279999997</c:v>
                </c:pt>
                <c:pt idx="73">
                  <c:v>-1.3131312769999997</c:v>
                </c:pt>
                <c:pt idx="74">
                  <c:v>-1.2626262259999996</c:v>
                </c:pt>
                <c:pt idx="75">
                  <c:v>-1.2121211750000001</c:v>
                </c:pt>
                <c:pt idx="76">
                  <c:v>-1.161616124</c:v>
                </c:pt>
                <c:pt idx="77">
                  <c:v>-1.111111073</c:v>
                </c:pt>
                <c:pt idx="78">
                  <c:v>-1.060606022</c:v>
                </c:pt>
                <c:pt idx="79">
                  <c:v>-1.010100971</c:v>
                </c:pt>
                <c:pt idx="80">
                  <c:v>-0.95959591999999994</c:v>
                </c:pt>
                <c:pt idx="81">
                  <c:v>-0.90909086899999991</c:v>
                </c:pt>
                <c:pt idx="82">
                  <c:v>-0.85858581799999989</c:v>
                </c:pt>
                <c:pt idx="83">
                  <c:v>-0.80808076699999987</c:v>
                </c:pt>
                <c:pt idx="84">
                  <c:v>-0.75757571599999984</c:v>
                </c:pt>
                <c:pt idx="85">
                  <c:v>-0.70707066499999982</c:v>
                </c:pt>
                <c:pt idx="86">
                  <c:v>-0.6565656139999998</c:v>
                </c:pt>
                <c:pt idx="87">
                  <c:v>-0.60606056299999977</c:v>
                </c:pt>
                <c:pt idx="88">
                  <c:v>-0.55555551199999975</c:v>
                </c:pt>
                <c:pt idx="89">
                  <c:v>-0.50505046099999973</c:v>
                </c:pt>
                <c:pt idx="90">
                  <c:v>-0.45454540999999971</c:v>
                </c:pt>
                <c:pt idx="91">
                  <c:v>-0.40404035899999968</c:v>
                </c:pt>
                <c:pt idx="92">
                  <c:v>-0.35353530799999966</c:v>
                </c:pt>
                <c:pt idx="93">
                  <c:v>-0.30303025699999964</c:v>
                </c:pt>
                <c:pt idx="94">
                  <c:v>-0.25252520599999961</c:v>
                </c:pt>
                <c:pt idx="95">
                  <c:v>-0.20202015499999959</c:v>
                </c:pt>
                <c:pt idx="96">
                  <c:v>-0.15151510399999957</c:v>
                </c:pt>
                <c:pt idx="97">
                  <c:v>-0.10101005299999954</c:v>
                </c:pt>
                <c:pt idx="98">
                  <c:v>-5.0505001999999521E-2</c:v>
                </c:pt>
                <c:pt idx="99">
                  <c:v>4.90000005015645E-8</c:v>
                </c:pt>
                <c:pt idx="100">
                  <c:v>0</c:v>
                </c:pt>
                <c:pt idx="101">
                  <c:v>5.0505100000000525E-2</c:v>
                </c:pt>
                <c:pt idx="102">
                  <c:v>0.10101015100000055</c:v>
                </c:pt>
                <c:pt idx="103">
                  <c:v>0.15151520200000057</c:v>
                </c:pt>
                <c:pt idx="104">
                  <c:v>0.20202025300000059</c:v>
                </c:pt>
                <c:pt idx="105">
                  <c:v>0.25252530400000062</c:v>
                </c:pt>
                <c:pt idx="106">
                  <c:v>0.30303035500000064</c:v>
                </c:pt>
                <c:pt idx="107">
                  <c:v>0.35353540600000066</c:v>
                </c:pt>
                <c:pt idx="108">
                  <c:v>0.4040404569999998</c:v>
                </c:pt>
                <c:pt idx="109">
                  <c:v>0.45454550799999982</c:v>
                </c:pt>
                <c:pt idx="110">
                  <c:v>0.50505055899999984</c:v>
                </c:pt>
                <c:pt idx="111">
                  <c:v>0.55555560999999987</c:v>
                </c:pt>
                <c:pt idx="112">
                  <c:v>0.60606066099999989</c:v>
                </c:pt>
                <c:pt idx="113">
                  <c:v>0.65656571199999991</c:v>
                </c:pt>
                <c:pt idx="114">
                  <c:v>0.70707076299999994</c:v>
                </c:pt>
                <c:pt idx="115">
                  <c:v>0.75757581399999996</c:v>
                </c:pt>
                <c:pt idx="116">
                  <c:v>0.80808086499999998</c:v>
                </c:pt>
                <c:pt idx="117">
                  <c:v>0.858585916</c:v>
                </c:pt>
                <c:pt idx="118">
                  <c:v>0.90909096700000003</c:v>
                </c:pt>
                <c:pt idx="119">
                  <c:v>0.95959601800000005</c:v>
                </c:pt>
                <c:pt idx="120">
                  <c:v>1</c:v>
                </c:pt>
                <c:pt idx="121">
                  <c:v>1.0101010690000001</c:v>
                </c:pt>
                <c:pt idx="122">
                  <c:v>1.0606061200000001</c:v>
                </c:pt>
                <c:pt idx="123">
                  <c:v>1.1111111710000001</c:v>
                </c:pt>
                <c:pt idx="124">
                  <c:v>1.1616162220000001</c:v>
                </c:pt>
                <c:pt idx="125">
                  <c:v>1.2121212730000002</c:v>
                </c:pt>
                <c:pt idx="126">
                  <c:v>1.2626263240000002</c:v>
                </c:pt>
                <c:pt idx="127">
                  <c:v>1.3131313750000002</c:v>
                </c:pt>
                <c:pt idx="128">
                  <c:v>1.3636364260000002</c:v>
                </c:pt>
                <c:pt idx="129">
                  <c:v>1.4141414770000003</c:v>
                </c:pt>
                <c:pt idx="130">
                  <c:v>1.4646465280000003</c:v>
                </c:pt>
                <c:pt idx="131">
                  <c:v>1.5151515790000003</c:v>
                </c:pt>
                <c:pt idx="132">
                  <c:v>1.5656566300000003</c:v>
                </c:pt>
                <c:pt idx="133">
                  <c:v>1.6161616810000003</c:v>
                </c:pt>
                <c:pt idx="134">
                  <c:v>1.6666667320000004</c:v>
                </c:pt>
                <c:pt idx="135">
                  <c:v>1.7171717830000004</c:v>
                </c:pt>
                <c:pt idx="136">
                  <c:v>1.7676768340000004</c:v>
                </c:pt>
                <c:pt idx="137">
                  <c:v>1.8181818850000004</c:v>
                </c:pt>
                <c:pt idx="138">
                  <c:v>1.8686869360000005</c:v>
                </c:pt>
                <c:pt idx="139">
                  <c:v>1.9191919870000005</c:v>
                </c:pt>
                <c:pt idx="140">
                  <c:v>1.9696970380000005</c:v>
                </c:pt>
                <c:pt idx="141">
                  <c:v>2</c:v>
                </c:pt>
                <c:pt idx="142">
                  <c:v>2.0202020890000005</c:v>
                </c:pt>
                <c:pt idx="143">
                  <c:v>2.0707071400000006</c:v>
                </c:pt>
                <c:pt idx="144">
                  <c:v>2.1212121910000006</c:v>
                </c:pt>
                <c:pt idx="145">
                  <c:v>2.1717172420000006</c:v>
                </c:pt>
                <c:pt idx="146">
                  <c:v>2.2222222930000006</c:v>
                </c:pt>
                <c:pt idx="147">
                  <c:v>2.2727273440000006</c:v>
                </c:pt>
                <c:pt idx="148">
                  <c:v>2.3232323950000007</c:v>
                </c:pt>
                <c:pt idx="149">
                  <c:v>2.3737374460000007</c:v>
                </c:pt>
                <c:pt idx="150">
                  <c:v>2.4242424970000007</c:v>
                </c:pt>
                <c:pt idx="151">
                  <c:v>2.4747475480000007</c:v>
                </c:pt>
                <c:pt idx="152">
                  <c:v>2.5252525990000008</c:v>
                </c:pt>
                <c:pt idx="153">
                  <c:v>2.5757576499999999</c:v>
                </c:pt>
                <c:pt idx="154">
                  <c:v>2.6262627009999999</c:v>
                </c:pt>
                <c:pt idx="155">
                  <c:v>2.6767677519999999</c:v>
                </c:pt>
                <c:pt idx="156">
                  <c:v>2.727272803</c:v>
                </c:pt>
                <c:pt idx="157">
                  <c:v>2.777777854</c:v>
                </c:pt>
                <c:pt idx="158">
                  <c:v>2.828282905</c:v>
                </c:pt>
                <c:pt idx="159">
                  <c:v>2.878787956</c:v>
                </c:pt>
                <c:pt idx="160">
                  <c:v>2.9292930070000001</c:v>
                </c:pt>
                <c:pt idx="161">
                  <c:v>2.9797980580000001</c:v>
                </c:pt>
                <c:pt idx="162">
                  <c:v>3</c:v>
                </c:pt>
                <c:pt idx="163">
                  <c:v>3.0303031090000001</c:v>
                </c:pt>
                <c:pt idx="164">
                  <c:v>3.0808081600000001</c:v>
                </c:pt>
                <c:pt idx="165">
                  <c:v>3.1313132110000002</c:v>
                </c:pt>
                <c:pt idx="166">
                  <c:v>3.1818182620000002</c:v>
                </c:pt>
                <c:pt idx="167">
                  <c:v>3.2323233130000002</c:v>
                </c:pt>
                <c:pt idx="168">
                  <c:v>3.2828283640000002</c:v>
                </c:pt>
                <c:pt idx="169">
                  <c:v>3.3333334150000002</c:v>
                </c:pt>
                <c:pt idx="170">
                  <c:v>3.3838384660000003</c:v>
                </c:pt>
                <c:pt idx="171">
                  <c:v>3.4343435170000003</c:v>
                </c:pt>
                <c:pt idx="172">
                  <c:v>3.4848485680000003</c:v>
                </c:pt>
                <c:pt idx="173">
                  <c:v>3.5353536190000003</c:v>
                </c:pt>
                <c:pt idx="174">
                  <c:v>3.5858586700000004</c:v>
                </c:pt>
                <c:pt idx="175">
                  <c:v>3.6363637210000004</c:v>
                </c:pt>
                <c:pt idx="176">
                  <c:v>3.6868687720000004</c:v>
                </c:pt>
                <c:pt idx="177">
                  <c:v>3.7373738230000004</c:v>
                </c:pt>
                <c:pt idx="178">
                  <c:v>3.7878788740000005</c:v>
                </c:pt>
                <c:pt idx="179">
                  <c:v>3.8383839250000005</c:v>
                </c:pt>
                <c:pt idx="180">
                  <c:v>3.8888889760000005</c:v>
                </c:pt>
                <c:pt idx="181">
                  <c:v>3.9393940270000005</c:v>
                </c:pt>
                <c:pt idx="182">
                  <c:v>3.9898990780000005</c:v>
                </c:pt>
                <c:pt idx="183">
                  <c:v>4</c:v>
                </c:pt>
                <c:pt idx="184">
                  <c:v>4.0404041290000006</c:v>
                </c:pt>
                <c:pt idx="185">
                  <c:v>4.0909091800000006</c:v>
                </c:pt>
                <c:pt idx="186">
                  <c:v>4.1414142310000006</c:v>
                </c:pt>
                <c:pt idx="187">
                  <c:v>4.1919192820000006</c:v>
                </c:pt>
                <c:pt idx="188">
                  <c:v>4.2424243330000007</c:v>
                </c:pt>
                <c:pt idx="189">
                  <c:v>4.2929293840000007</c:v>
                </c:pt>
                <c:pt idx="190">
                  <c:v>4.3434344350000007</c:v>
                </c:pt>
                <c:pt idx="191">
                  <c:v>4.3939394860000007</c:v>
                </c:pt>
                <c:pt idx="192">
                  <c:v>4.4444445370000008</c:v>
                </c:pt>
                <c:pt idx="193">
                  <c:v>4.4949495880000008</c:v>
                </c:pt>
                <c:pt idx="194">
                  <c:v>4.5454546390000008</c:v>
                </c:pt>
                <c:pt idx="195">
                  <c:v>4.5959596900000008</c:v>
                </c:pt>
                <c:pt idx="196">
                  <c:v>4.6464647410000008</c:v>
                </c:pt>
                <c:pt idx="197">
                  <c:v>4.6969697920000009</c:v>
                </c:pt>
                <c:pt idx="198">
                  <c:v>4.7474748430000009</c:v>
                </c:pt>
                <c:pt idx="199">
                  <c:v>4.7979798940000009</c:v>
                </c:pt>
                <c:pt idx="200">
                  <c:v>4.8484849450000009</c:v>
                </c:pt>
                <c:pt idx="201">
                  <c:v>4.898989996000001</c:v>
                </c:pt>
                <c:pt idx="202">
                  <c:v>5</c:v>
                </c:pt>
              </c:numCache>
            </c:numRef>
          </c:xVal>
          <c:yVal>
            <c:numRef>
              <c:f>'simple- graph'!$AW$2:$AW$204</c:f>
              <c:numCache>
                <c:formatCode>General</c:formatCode>
                <c:ptCount val="203"/>
                <c:pt idx="100">
                  <c:v>0</c:v>
                </c:pt>
                <c:pt idx="120">
                  <c:v>0</c:v>
                </c:pt>
                <c:pt idx="141">
                  <c:v>66.67</c:v>
                </c:pt>
                <c:pt idx="162">
                  <c:v>58.33</c:v>
                </c:pt>
                <c:pt idx="183">
                  <c:v>66.67</c:v>
                </c:pt>
                <c:pt idx="202">
                  <c:v>100</c:v>
                </c:pt>
              </c:numCache>
            </c:numRef>
          </c:yVal>
          <c:smooth val="0"/>
        </c:ser>
        <c:ser>
          <c:idx val="48"/>
          <c:order val="48"/>
          <c:tx>
            <c:strRef>
              <c:f>'simple- graph'!$AX$1</c:f>
              <c:strCache>
                <c:ptCount val="1"/>
                <c:pt idx="0">
                  <c:v>rt S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5"/>
            <c:spPr>
              <a:noFill/>
              <a:ln>
                <a:solidFill>
                  <a:srgbClr val="993366"/>
                </a:solidFill>
                <a:prstDash val="solid"/>
              </a:ln>
            </c:spPr>
          </c:marker>
          <c:xVal>
            <c:numRef>
              <c:f>'simple- graph'!$A$2:$A$204</c:f>
              <c:numCache>
                <c:formatCode>General</c:formatCode>
                <c:ptCount val="203"/>
                <c:pt idx="0">
                  <c:v>-5</c:v>
                </c:pt>
                <c:pt idx="1">
                  <c:v>-4.949494949</c:v>
                </c:pt>
                <c:pt idx="2">
                  <c:v>-4.898989898</c:v>
                </c:pt>
                <c:pt idx="3">
                  <c:v>-4.8484848469999999</c:v>
                </c:pt>
                <c:pt idx="4">
                  <c:v>-4.7979797959999999</c:v>
                </c:pt>
                <c:pt idx="5">
                  <c:v>-4.7474747449999999</c:v>
                </c:pt>
                <c:pt idx="6">
                  <c:v>-4.6969696939999999</c:v>
                </c:pt>
                <c:pt idx="7">
                  <c:v>-4.6464646429999998</c:v>
                </c:pt>
                <c:pt idx="8">
                  <c:v>-4.5959595919999998</c:v>
                </c:pt>
                <c:pt idx="9">
                  <c:v>-4.5454545409999998</c:v>
                </c:pt>
                <c:pt idx="10">
                  <c:v>-4.4949494899999998</c:v>
                </c:pt>
                <c:pt idx="11">
                  <c:v>-4.4444444389999997</c:v>
                </c:pt>
                <c:pt idx="12">
                  <c:v>-4.3939393879999997</c:v>
                </c:pt>
                <c:pt idx="13">
                  <c:v>-4.3434343369999997</c:v>
                </c:pt>
                <c:pt idx="14">
                  <c:v>-4.2929292859999997</c:v>
                </c:pt>
                <c:pt idx="15">
                  <c:v>-4.2424242349999997</c:v>
                </c:pt>
                <c:pt idx="16">
                  <c:v>-4.1919191839999996</c:v>
                </c:pt>
                <c:pt idx="17">
                  <c:v>-4.1414141329999996</c:v>
                </c:pt>
                <c:pt idx="18">
                  <c:v>-4.0909090819999996</c:v>
                </c:pt>
                <c:pt idx="19">
                  <c:v>-4.0404040309999996</c:v>
                </c:pt>
                <c:pt idx="20">
                  <c:v>-3.98989898</c:v>
                </c:pt>
                <c:pt idx="21">
                  <c:v>-3.939393929</c:v>
                </c:pt>
                <c:pt idx="22">
                  <c:v>-3.8888888779999999</c:v>
                </c:pt>
                <c:pt idx="23">
                  <c:v>-3.8383838269999999</c:v>
                </c:pt>
                <c:pt idx="24">
                  <c:v>-3.7878787759999999</c:v>
                </c:pt>
                <c:pt idx="25">
                  <c:v>-3.7373737249999999</c:v>
                </c:pt>
                <c:pt idx="26">
                  <c:v>-3.6868686739999998</c:v>
                </c:pt>
                <c:pt idx="27">
                  <c:v>-3.6363636230000003</c:v>
                </c:pt>
                <c:pt idx="28">
                  <c:v>-3.5858585720000002</c:v>
                </c:pt>
                <c:pt idx="29">
                  <c:v>-3.5353535210000002</c:v>
                </c:pt>
                <c:pt idx="30">
                  <c:v>-3.4848484700000002</c:v>
                </c:pt>
                <c:pt idx="31">
                  <c:v>-3.4343434190000002</c:v>
                </c:pt>
                <c:pt idx="32">
                  <c:v>-3.3838383680000002</c:v>
                </c:pt>
                <c:pt idx="33">
                  <c:v>-3.3333333170000001</c:v>
                </c:pt>
                <c:pt idx="34">
                  <c:v>-3.2828282660000001</c:v>
                </c:pt>
                <c:pt idx="35">
                  <c:v>-3.2323232150000001</c:v>
                </c:pt>
                <c:pt idx="36">
                  <c:v>-3.1818181640000001</c:v>
                </c:pt>
                <c:pt idx="37">
                  <c:v>-3.131313113</c:v>
                </c:pt>
                <c:pt idx="38">
                  <c:v>-3.080808062</c:v>
                </c:pt>
                <c:pt idx="39">
                  <c:v>-3.030303011</c:v>
                </c:pt>
                <c:pt idx="40">
                  <c:v>-2.97979796</c:v>
                </c:pt>
                <c:pt idx="41">
                  <c:v>-2.9292929089999999</c:v>
                </c:pt>
                <c:pt idx="42">
                  <c:v>-2.8787878579999999</c:v>
                </c:pt>
                <c:pt idx="43">
                  <c:v>-2.8282828069999999</c:v>
                </c:pt>
                <c:pt idx="44">
                  <c:v>-2.7777777559999999</c:v>
                </c:pt>
                <c:pt idx="45">
                  <c:v>-2.7272727049999999</c:v>
                </c:pt>
                <c:pt idx="46">
                  <c:v>-2.6767676539999998</c:v>
                </c:pt>
                <c:pt idx="47">
                  <c:v>-2.6262626029999998</c:v>
                </c:pt>
                <c:pt idx="48">
                  <c:v>-2.5757575519999998</c:v>
                </c:pt>
                <c:pt idx="49">
                  <c:v>-2.5252525009999998</c:v>
                </c:pt>
                <c:pt idx="50">
                  <c:v>-2.4747474499999997</c:v>
                </c:pt>
                <c:pt idx="51">
                  <c:v>-2.4242423989999997</c:v>
                </c:pt>
                <c:pt idx="52">
                  <c:v>-2.3737373479999997</c:v>
                </c:pt>
                <c:pt idx="53">
                  <c:v>-2.3232322969999997</c:v>
                </c:pt>
                <c:pt idx="54">
                  <c:v>-2.2727272460000001</c:v>
                </c:pt>
                <c:pt idx="55">
                  <c:v>-2.2222221950000001</c:v>
                </c:pt>
                <c:pt idx="56">
                  <c:v>-2.171717144</c:v>
                </c:pt>
                <c:pt idx="57">
                  <c:v>-2.121212093</c:v>
                </c:pt>
                <c:pt idx="58">
                  <c:v>-2.070707042</c:v>
                </c:pt>
                <c:pt idx="59">
                  <c:v>-2.020201991</c:v>
                </c:pt>
                <c:pt idx="60">
                  <c:v>-1.96969694</c:v>
                </c:pt>
                <c:pt idx="61">
                  <c:v>-1.9191918889999999</c:v>
                </c:pt>
                <c:pt idx="62">
                  <c:v>-1.8686868379999999</c:v>
                </c:pt>
                <c:pt idx="63">
                  <c:v>-1.8181817869999999</c:v>
                </c:pt>
                <c:pt idx="64">
                  <c:v>-1.7676767359999999</c:v>
                </c:pt>
                <c:pt idx="65">
                  <c:v>-1.7171716849999998</c:v>
                </c:pt>
                <c:pt idx="66">
                  <c:v>-1.6666666339999998</c:v>
                </c:pt>
                <c:pt idx="67">
                  <c:v>-1.6161615829999998</c:v>
                </c:pt>
                <c:pt idx="68">
                  <c:v>-1.5656565319999998</c:v>
                </c:pt>
                <c:pt idx="69">
                  <c:v>-1.5151514809999997</c:v>
                </c:pt>
                <c:pt idx="70">
                  <c:v>-1.4646464299999997</c:v>
                </c:pt>
                <c:pt idx="71">
                  <c:v>-1.4141413789999997</c:v>
                </c:pt>
                <c:pt idx="72">
                  <c:v>-1.3636363279999997</c:v>
                </c:pt>
                <c:pt idx="73">
                  <c:v>-1.3131312769999997</c:v>
                </c:pt>
                <c:pt idx="74">
                  <c:v>-1.2626262259999996</c:v>
                </c:pt>
                <c:pt idx="75">
                  <c:v>-1.2121211750000001</c:v>
                </c:pt>
                <c:pt idx="76">
                  <c:v>-1.161616124</c:v>
                </c:pt>
                <c:pt idx="77">
                  <c:v>-1.111111073</c:v>
                </c:pt>
                <c:pt idx="78">
                  <c:v>-1.060606022</c:v>
                </c:pt>
                <c:pt idx="79">
                  <c:v>-1.010100971</c:v>
                </c:pt>
                <c:pt idx="80">
                  <c:v>-0.95959591999999994</c:v>
                </c:pt>
                <c:pt idx="81">
                  <c:v>-0.90909086899999991</c:v>
                </c:pt>
                <c:pt idx="82">
                  <c:v>-0.85858581799999989</c:v>
                </c:pt>
                <c:pt idx="83">
                  <c:v>-0.80808076699999987</c:v>
                </c:pt>
                <c:pt idx="84">
                  <c:v>-0.75757571599999984</c:v>
                </c:pt>
                <c:pt idx="85">
                  <c:v>-0.70707066499999982</c:v>
                </c:pt>
                <c:pt idx="86">
                  <c:v>-0.6565656139999998</c:v>
                </c:pt>
                <c:pt idx="87">
                  <c:v>-0.60606056299999977</c:v>
                </c:pt>
                <c:pt idx="88">
                  <c:v>-0.55555551199999975</c:v>
                </c:pt>
                <c:pt idx="89">
                  <c:v>-0.50505046099999973</c:v>
                </c:pt>
                <c:pt idx="90">
                  <c:v>-0.45454540999999971</c:v>
                </c:pt>
                <c:pt idx="91">
                  <c:v>-0.40404035899999968</c:v>
                </c:pt>
                <c:pt idx="92">
                  <c:v>-0.35353530799999966</c:v>
                </c:pt>
                <c:pt idx="93">
                  <c:v>-0.30303025699999964</c:v>
                </c:pt>
                <c:pt idx="94">
                  <c:v>-0.25252520599999961</c:v>
                </c:pt>
                <c:pt idx="95">
                  <c:v>-0.20202015499999959</c:v>
                </c:pt>
                <c:pt idx="96">
                  <c:v>-0.15151510399999957</c:v>
                </c:pt>
                <c:pt idx="97">
                  <c:v>-0.10101005299999954</c:v>
                </c:pt>
                <c:pt idx="98">
                  <c:v>-5.0505001999999521E-2</c:v>
                </c:pt>
                <c:pt idx="99">
                  <c:v>4.90000005015645E-8</c:v>
                </c:pt>
                <c:pt idx="100">
                  <c:v>0</c:v>
                </c:pt>
                <c:pt idx="101">
                  <c:v>5.0505100000000525E-2</c:v>
                </c:pt>
                <c:pt idx="102">
                  <c:v>0.10101015100000055</c:v>
                </c:pt>
                <c:pt idx="103">
                  <c:v>0.15151520200000057</c:v>
                </c:pt>
                <c:pt idx="104">
                  <c:v>0.20202025300000059</c:v>
                </c:pt>
                <c:pt idx="105">
                  <c:v>0.25252530400000062</c:v>
                </c:pt>
                <c:pt idx="106">
                  <c:v>0.30303035500000064</c:v>
                </c:pt>
                <c:pt idx="107">
                  <c:v>0.35353540600000066</c:v>
                </c:pt>
                <c:pt idx="108">
                  <c:v>0.4040404569999998</c:v>
                </c:pt>
                <c:pt idx="109">
                  <c:v>0.45454550799999982</c:v>
                </c:pt>
                <c:pt idx="110">
                  <c:v>0.50505055899999984</c:v>
                </c:pt>
                <c:pt idx="111">
                  <c:v>0.55555560999999987</c:v>
                </c:pt>
                <c:pt idx="112">
                  <c:v>0.60606066099999989</c:v>
                </c:pt>
                <c:pt idx="113">
                  <c:v>0.65656571199999991</c:v>
                </c:pt>
                <c:pt idx="114">
                  <c:v>0.70707076299999994</c:v>
                </c:pt>
                <c:pt idx="115">
                  <c:v>0.75757581399999996</c:v>
                </c:pt>
                <c:pt idx="116">
                  <c:v>0.80808086499999998</c:v>
                </c:pt>
                <c:pt idx="117">
                  <c:v>0.858585916</c:v>
                </c:pt>
                <c:pt idx="118">
                  <c:v>0.90909096700000003</c:v>
                </c:pt>
                <c:pt idx="119">
                  <c:v>0.95959601800000005</c:v>
                </c:pt>
                <c:pt idx="120">
                  <c:v>1</c:v>
                </c:pt>
                <c:pt idx="121">
                  <c:v>1.0101010690000001</c:v>
                </c:pt>
                <c:pt idx="122">
                  <c:v>1.0606061200000001</c:v>
                </c:pt>
                <c:pt idx="123">
                  <c:v>1.1111111710000001</c:v>
                </c:pt>
                <c:pt idx="124">
                  <c:v>1.1616162220000001</c:v>
                </c:pt>
                <c:pt idx="125">
                  <c:v>1.2121212730000002</c:v>
                </c:pt>
                <c:pt idx="126">
                  <c:v>1.2626263240000002</c:v>
                </c:pt>
                <c:pt idx="127">
                  <c:v>1.3131313750000002</c:v>
                </c:pt>
                <c:pt idx="128">
                  <c:v>1.3636364260000002</c:v>
                </c:pt>
                <c:pt idx="129">
                  <c:v>1.4141414770000003</c:v>
                </c:pt>
                <c:pt idx="130">
                  <c:v>1.4646465280000003</c:v>
                </c:pt>
                <c:pt idx="131">
                  <c:v>1.5151515790000003</c:v>
                </c:pt>
                <c:pt idx="132">
                  <c:v>1.5656566300000003</c:v>
                </c:pt>
                <c:pt idx="133">
                  <c:v>1.6161616810000003</c:v>
                </c:pt>
                <c:pt idx="134">
                  <c:v>1.6666667320000004</c:v>
                </c:pt>
                <c:pt idx="135">
                  <c:v>1.7171717830000004</c:v>
                </c:pt>
                <c:pt idx="136">
                  <c:v>1.7676768340000004</c:v>
                </c:pt>
                <c:pt idx="137">
                  <c:v>1.8181818850000004</c:v>
                </c:pt>
                <c:pt idx="138">
                  <c:v>1.8686869360000005</c:v>
                </c:pt>
                <c:pt idx="139">
                  <c:v>1.9191919870000005</c:v>
                </c:pt>
                <c:pt idx="140">
                  <c:v>1.9696970380000005</c:v>
                </c:pt>
                <c:pt idx="141">
                  <c:v>2</c:v>
                </c:pt>
                <c:pt idx="142">
                  <c:v>2.0202020890000005</c:v>
                </c:pt>
                <c:pt idx="143">
                  <c:v>2.0707071400000006</c:v>
                </c:pt>
                <c:pt idx="144">
                  <c:v>2.1212121910000006</c:v>
                </c:pt>
                <c:pt idx="145">
                  <c:v>2.1717172420000006</c:v>
                </c:pt>
                <c:pt idx="146">
                  <c:v>2.2222222930000006</c:v>
                </c:pt>
                <c:pt idx="147">
                  <c:v>2.2727273440000006</c:v>
                </c:pt>
                <c:pt idx="148">
                  <c:v>2.3232323950000007</c:v>
                </c:pt>
                <c:pt idx="149">
                  <c:v>2.3737374460000007</c:v>
                </c:pt>
                <c:pt idx="150">
                  <c:v>2.4242424970000007</c:v>
                </c:pt>
                <c:pt idx="151">
                  <c:v>2.4747475480000007</c:v>
                </c:pt>
                <c:pt idx="152">
                  <c:v>2.5252525990000008</c:v>
                </c:pt>
                <c:pt idx="153">
                  <c:v>2.5757576499999999</c:v>
                </c:pt>
                <c:pt idx="154">
                  <c:v>2.6262627009999999</c:v>
                </c:pt>
                <c:pt idx="155">
                  <c:v>2.6767677519999999</c:v>
                </c:pt>
                <c:pt idx="156">
                  <c:v>2.727272803</c:v>
                </c:pt>
                <c:pt idx="157">
                  <c:v>2.777777854</c:v>
                </c:pt>
                <c:pt idx="158">
                  <c:v>2.828282905</c:v>
                </c:pt>
                <c:pt idx="159">
                  <c:v>2.878787956</c:v>
                </c:pt>
                <c:pt idx="160">
                  <c:v>2.9292930070000001</c:v>
                </c:pt>
                <c:pt idx="161">
                  <c:v>2.9797980580000001</c:v>
                </c:pt>
                <c:pt idx="162">
                  <c:v>3</c:v>
                </c:pt>
                <c:pt idx="163">
                  <c:v>3.0303031090000001</c:v>
                </c:pt>
                <c:pt idx="164">
                  <c:v>3.0808081600000001</c:v>
                </c:pt>
                <c:pt idx="165">
                  <c:v>3.1313132110000002</c:v>
                </c:pt>
                <c:pt idx="166">
                  <c:v>3.1818182620000002</c:v>
                </c:pt>
                <c:pt idx="167">
                  <c:v>3.2323233130000002</c:v>
                </c:pt>
                <c:pt idx="168">
                  <c:v>3.2828283640000002</c:v>
                </c:pt>
                <c:pt idx="169">
                  <c:v>3.3333334150000002</c:v>
                </c:pt>
                <c:pt idx="170">
                  <c:v>3.3838384660000003</c:v>
                </c:pt>
                <c:pt idx="171">
                  <c:v>3.4343435170000003</c:v>
                </c:pt>
                <c:pt idx="172">
                  <c:v>3.4848485680000003</c:v>
                </c:pt>
                <c:pt idx="173">
                  <c:v>3.5353536190000003</c:v>
                </c:pt>
                <c:pt idx="174">
                  <c:v>3.5858586700000004</c:v>
                </c:pt>
                <c:pt idx="175">
                  <c:v>3.6363637210000004</c:v>
                </c:pt>
                <c:pt idx="176">
                  <c:v>3.6868687720000004</c:v>
                </c:pt>
                <c:pt idx="177">
                  <c:v>3.7373738230000004</c:v>
                </c:pt>
                <c:pt idx="178">
                  <c:v>3.7878788740000005</c:v>
                </c:pt>
                <c:pt idx="179">
                  <c:v>3.8383839250000005</c:v>
                </c:pt>
                <c:pt idx="180">
                  <c:v>3.8888889760000005</c:v>
                </c:pt>
                <c:pt idx="181">
                  <c:v>3.9393940270000005</c:v>
                </c:pt>
                <c:pt idx="182">
                  <c:v>3.9898990780000005</c:v>
                </c:pt>
                <c:pt idx="183">
                  <c:v>4</c:v>
                </c:pt>
                <c:pt idx="184">
                  <c:v>4.0404041290000006</c:v>
                </c:pt>
                <c:pt idx="185">
                  <c:v>4.0909091800000006</c:v>
                </c:pt>
                <c:pt idx="186">
                  <c:v>4.1414142310000006</c:v>
                </c:pt>
                <c:pt idx="187">
                  <c:v>4.1919192820000006</c:v>
                </c:pt>
                <c:pt idx="188">
                  <c:v>4.2424243330000007</c:v>
                </c:pt>
                <c:pt idx="189">
                  <c:v>4.2929293840000007</c:v>
                </c:pt>
                <c:pt idx="190">
                  <c:v>4.3434344350000007</c:v>
                </c:pt>
                <c:pt idx="191">
                  <c:v>4.3939394860000007</c:v>
                </c:pt>
                <c:pt idx="192">
                  <c:v>4.4444445370000008</c:v>
                </c:pt>
                <c:pt idx="193">
                  <c:v>4.4949495880000008</c:v>
                </c:pt>
                <c:pt idx="194">
                  <c:v>4.5454546390000008</c:v>
                </c:pt>
                <c:pt idx="195">
                  <c:v>4.5959596900000008</c:v>
                </c:pt>
                <c:pt idx="196">
                  <c:v>4.6464647410000008</c:v>
                </c:pt>
                <c:pt idx="197">
                  <c:v>4.6969697920000009</c:v>
                </c:pt>
                <c:pt idx="198">
                  <c:v>4.7474748430000009</c:v>
                </c:pt>
                <c:pt idx="199">
                  <c:v>4.7979798940000009</c:v>
                </c:pt>
                <c:pt idx="200">
                  <c:v>4.8484849450000009</c:v>
                </c:pt>
                <c:pt idx="201">
                  <c:v>4.898989996000001</c:v>
                </c:pt>
                <c:pt idx="202">
                  <c:v>5</c:v>
                </c:pt>
              </c:numCache>
            </c:numRef>
          </c:xVal>
          <c:yVal>
            <c:numRef>
              <c:f>'simple- graph'!$AX$2:$AX$204</c:f>
              <c:numCache>
                <c:formatCode>General</c:formatCode>
                <c:ptCount val="203"/>
                <c:pt idx="100">
                  <c:v>0</c:v>
                </c:pt>
                <c:pt idx="120">
                  <c:v>16.670000000000002</c:v>
                </c:pt>
                <c:pt idx="141">
                  <c:v>16.670000000000002</c:v>
                </c:pt>
                <c:pt idx="162">
                  <c:v>33.33</c:v>
                </c:pt>
                <c:pt idx="183">
                  <c:v>75</c:v>
                </c:pt>
                <c:pt idx="202">
                  <c:v>75</c:v>
                </c:pt>
              </c:numCache>
            </c:numRef>
          </c:yVal>
          <c:smooth val="0"/>
        </c:ser>
        <c:ser>
          <c:idx val="49"/>
          <c:order val="49"/>
          <c:tx>
            <c:strRef>
              <c:f>'simple- graph'!$AY$1</c:f>
              <c:strCache>
                <c:ptCount val="1"/>
                <c:pt idx="0">
                  <c:v>sm E</c:v>
                </c:pt>
              </c:strCache>
            </c:strRef>
          </c:tx>
          <c:spPr>
            <a:ln w="28575">
              <a:noFill/>
            </a:ln>
          </c:spPr>
          <c:marker>
            <c:symbol val="star"/>
            <c:size val="5"/>
            <c:spPr>
              <a:noFill/>
              <a:ln>
                <a:solidFill>
                  <a:srgbClr val="FFFFCC"/>
                </a:solidFill>
                <a:prstDash val="solid"/>
              </a:ln>
            </c:spPr>
          </c:marker>
          <c:xVal>
            <c:numRef>
              <c:f>'simple- graph'!$A$2:$A$204</c:f>
              <c:numCache>
                <c:formatCode>General</c:formatCode>
                <c:ptCount val="203"/>
                <c:pt idx="0">
                  <c:v>-5</c:v>
                </c:pt>
                <c:pt idx="1">
                  <c:v>-4.949494949</c:v>
                </c:pt>
                <c:pt idx="2">
                  <c:v>-4.898989898</c:v>
                </c:pt>
                <c:pt idx="3">
                  <c:v>-4.8484848469999999</c:v>
                </c:pt>
                <c:pt idx="4">
                  <c:v>-4.7979797959999999</c:v>
                </c:pt>
                <c:pt idx="5">
                  <c:v>-4.7474747449999999</c:v>
                </c:pt>
                <c:pt idx="6">
                  <c:v>-4.6969696939999999</c:v>
                </c:pt>
                <c:pt idx="7">
                  <c:v>-4.6464646429999998</c:v>
                </c:pt>
                <c:pt idx="8">
                  <c:v>-4.5959595919999998</c:v>
                </c:pt>
                <c:pt idx="9">
                  <c:v>-4.5454545409999998</c:v>
                </c:pt>
                <c:pt idx="10">
                  <c:v>-4.4949494899999998</c:v>
                </c:pt>
                <c:pt idx="11">
                  <c:v>-4.4444444389999997</c:v>
                </c:pt>
                <c:pt idx="12">
                  <c:v>-4.3939393879999997</c:v>
                </c:pt>
                <c:pt idx="13">
                  <c:v>-4.3434343369999997</c:v>
                </c:pt>
                <c:pt idx="14">
                  <c:v>-4.2929292859999997</c:v>
                </c:pt>
                <c:pt idx="15">
                  <c:v>-4.2424242349999997</c:v>
                </c:pt>
                <c:pt idx="16">
                  <c:v>-4.1919191839999996</c:v>
                </c:pt>
                <c:pt idx="17">
                  <c:v>-4.1414141329999996</c:v>
                </c:pt>
                <c:pt idx="18">
                  <c:v>-4.0909090819999996</c:v>
                </c:pt>
                <c:pt idx="19">
                  <c:v>-4.0404040309999996</c:v>
                </c:pt>
                <c:pt idx="20">
                  <c:v>-3.98989898</c:v>
                </c:pt>
                <c:pt idx="21">
                  <c:v>-3.939393929</c:v>
                </c:pt>
                <c:pt idx="22">
                  <c:v>-3.8888888779999999</c:v>
                </c:pt>
                <c:pt idx="23">
                  <c:v>-3.8383838269999999</c:v>
                </c:pt>
                <c:pt idx="24">
                  <c:v>-3.7878787759999999</c:v>
                </c:pt>
                <c:pt idx="25">
                  <c:v>-3.7373737249999999</c:v>
                </c:pt>
                <c:pt idx="26">
                  <c:v>-3.6868686739999998</c:v>
                </c:pt>
                <c:pt idx="27">
                  <c:v>-3.6363636230000003</c:v>
                </c:pt>
                <c:pt idx="28">
                  <c:v>-3.5858585720000002</c:v>
                </c:pt>
                <c:pt idx="29">
                  <c:v>-3.5353535210000002</c:v>
                </c:pt>
                <c:pt idx="30">
                  <c:v>-3.4848484700000002</c:v>
                </c:pt>
                <c:pt idx="31">
                  <c:v>-3.4343434190000002</c:v>
                </c:pt>
                <c:pt idx="32">
                  <c:v>-3.3838383680000002</c:v>
                </c:pt>
                <c:pt idx="33">
                  <c:v>-3.3333333170000001</c:v>
                </c:pt>
                <c:pt idx="34">
                  <c:v>-3.2828282660000001</c:v>
                </c:pt>
                <c:pt idx="35">
                  <c:v>-3.2323232150000001</c:v>
                </c:pt>
                <c:pt idx="36">
                  <c:v>-3.1818181640000001</c:v>
                </c:pt>
                <c:pt idx="37">
                  <c:v>-3.131313113</c:v>
                </c:pt>
                <c:pt idx="38">
                  <c:v>-3.080808062</c:v>
                </c:pt>
                <c:pt idx="39">
                  <c:v>-3.030303011</c:v>
                </c:pt>
                <c:pt idx="40">
                  <c:v>-2.97979796</c:v>
                </c:pt>
                <c:pt idx="41">
                  <c:v>-2.9292929089999999</c:v>
                </c:pt>
                <c:pt idx="42">
                  <c:v>-2.8787878579999999</c:v>
                </c:pt>
                <c:pt idx="43">
                  <c:v>-2.8282828069999999</c:v>
                </c:pt>
                <c:pt idx="44">
                  <c:v>-2.7777777559999999</c:v>
                </c:pt>
                <c:pt idx="45">
                  <c:v>-2.7272727049999999</c:v>
                </c:pt>
                <c:pt idx="46">
                  <c:v>-2.6767676539999998</c:v>
                </c:pt>
                <c:pt idx="47">
                  <c:v>-2.6262626029999998</c:v>
                </c:pt>
                <c:pt idx="48">
                  <c:v>-2.5757575519999998</c:v>
                </c:pt>
                <c:pt idx="49">
                  <c:v>-2.5252525009999998</c:v>
                </c:pt>
                <c:pt idx="50">
                  <c:v>-2.4747474499999997</c:v>
                </c:pt>
                <c:pt idx="51">
                  <c:v>-2.4242423989999997</c:v>
                </c:pt>
                <c:pt idx="52">
                  <c:v>-2.3737373479999997</c:v>
                </c:pt>
                <c:pt idx="53">
                  <c:v>-2.3232322969999997</c:v>
                </c:pt>
                <c:pt idx="54">
                  <c:v>-2.2727272460000001</c:v>
                </c:pt>
                <c:pt idx="55">
                  <c:v>-2.2222221950000001</c:v>
                </c:pt>
                <c:pt idx="56">
                  <c:v>-2.171717144</c:v>
                </c:pt>
                <c:pt idx="57">
                  <c:v>-2.121212093</c:v>
                </c:pt>
                <c:pt idx="58">
                  <c:v>-2.070707042</c:v>
                </c:pt>
                <c:pt idx="59">
                  <c:v>-2.020201991</c:v>
                </c:pt>
                <c:pt idx="60">
                  <c:v>-1.96969694</c:v>
                </c:pt>
                <c:pt idx="61">
                  <c:v>-1.9191918889999999</c:v>
                </c:pt>
                <c:pt idx="62">
                  <c:v>-1.8686868379999999</c:v>
                </c:pt>
                <c:pt idx="63">
                  <c:v>-1.8181817869999999</c:v>
                </c:pt>
                <c:pt idx="64">
                  <c:v>-1.7676767359999999</c:v>
                </c:pt>
                <c:pt idx="65">
                  <c:v>-1.7171716849999998</c:v>
                </c:pt>
                <c:pt idx="66">
                  <c:v>-1.6666666339999998</c:v>
                </c:pt>
                <c:pt idx="67">
                  <c:v>-1.6161615829999998</c:v>
                </c:pt>
                <c:pt idx="68">
                  <c:v>-1.5656565319999998</c:v>
                </c:pt>
                <c:pt idx="69">
                  <c:v>-1.5151514809999997</c:v>
                </c:pt>
                <c:pt idx="70">
                  <c:v>-1.4646464299999997</c:v>
                </c:pt>
                <c:pt idx="71">
                  <c:v>-1.4141413789999997</c:v>
                </c:pt>
                <c:pt idx="72">
                  <c:v>-1.3636363279999997</c:v>
                </c:pt>
                <c:pt idx="73">
                  <c:v>-1.3131312769999997</c:v>
                </c:pt>
                <c:pt idx="74">
                  <c:v>-1.2626262259999996</c:v>
                </c:pt>
                <c:pt idx="75">
                  <c:v>-1.2121211750000001</c:v>
                </c:pt>
                <c:pt idx="76">
                  <c:v>-1.161616124</c:v>
                </c:pt>
                <c:pt idx="77">
                  <c:v>-1.111111073</c:v>
                </c:pt>
                <c:pt idx="78">
                  <c:v>-1.060606022</c:v>
                </c:pt>
                <c:pt idx="79">
                  <c:v>-1.010100971</c:v>
                </c:pt>
                <c:pt idx="80">
                  <c:v>-0.95959591999999994</c:v>
                </c:pt>
                <c:pt idx="81">
                  <c:v>-0.90909086899999991</c:v>
                </c:pt>
                <c:pt idx="82">
                  <c:v>-0.85858581799999989</c:v>
                </c:pt>
                <c:pt idx="83">
                  <c:v>-0.80808076699999987</c:v>
                </c:pt>
                <c:pt idx="84">
                  <c:v>-0.75757571599999984</c:v>
                </c:pt>
                <c:pt idx="85">
                  <c:v>-0.70707066499999982</c:v>
                </c:pt>
                <c:pt idx="86">
                  <c:v>-0.6565656139999998</c:v>
                </c:pt>
                <c:pt idx="87">
                  <c:v>-0.60606056299999977</c:v>
                </c:pt>
                <c:pt idx="88">
                  <c:v>-0.55555551199999975</c:v>
                </c:pt>
                <c:pt idx="89">
                  <c:v>-0.50505046099999973</c:v>
                </c:pt>
                <c:pt idx="90">
                  <c:v>-0.45454540999999971</c:v>
                </c:pt>
                <c:pt idx="91">
                  <c:v>-0.40404035899999968</c:v>
                </c:pt>
                <c:pt idx="92">
                  <c:v>-0.35353530799999966</c:v>
                </c:pt>
                <c:pt idx="93">
                  <c:v>-0.30303025699999964</c:v>
                </c:pt>
                <c:pt idx="94">
                  <c:v>-0.25252520599999961</c:v>
                </c:pt>
                <c:pt idx="95">
                  <c:v>-0.20202015499999959</c:v>
                </c:pt>
                <c:pt idx="96">
                  <c:v>-0.15151510399999957</c:v>
                </c:pt>
                <c:pt idx="97">
                  <c:v>-0.10101005299999954</c:v>
                </c:pt>
                <c:pt idx="98">
                  <c:v>-5.0505001999999521E-2</c:v>
                </c:pt>
                <c:pt idx="99">
                  <c:v>4.90000005015645E-8</c:v>
                </c:pt>
                <c:pt idx="100">
                  <c:v>0</c:v>
                </c:pt>
                <c:pt idx="101">
                  <c:v>5.0505100000000525E-2</c:v>
                </c:pt>
                <c:pt idx="102">
                  <c:v>0.10101015100000055</c:v>
                </c:pt>
                <c:pt idx="103">
                  <c:v>0.15151520200000057</c:v>
                </c:pt>
                <c:pt idx="104">
                  <c:v>0.20202025300000059</c:v>
                </c:pt>
                <c:pt idx="105">
                  <c:v>0.25252530400000062</c:v>
                </c:pt>
                <c:pt idx="106">
                  <c:v>0.30303035500000064</c:v>
                </c:pt>
                <c:pt idx="107">
                  <c:v>0.35353540600000066</c:v>
                </c:pt>
                <c:pt idx="108">
                  <c:v>0.4040404569999998</c:v>
                </c:pt>
                <c:pt idx="109">
                  <c:v>0.45454550799999982</c:v>
                </c:pt>
                <c:pt idx="110">
                  <c:v>0.50505055899999984</c:v>
                </c:pt>
                <c:pt idx="111">
                  <c:v>0.55555560999999987</c:v>
                </c:pt>
                <c:pt idx="112">
                  <c:v>0.60606066099999989</c:v>
                </c:pt>
                <c:pt idx="113">
                  <c:v>0.65656571199999991</c:v>
                </c:pt>
                <c:pt idx="114">
                  <c:v>0.70707076299999994</c:v>
                </c:pt>
                <c:pt idx="115">
                  <c:v>0.75757581399999996</c:v>
                </c:pt>
                <c:pt idx="116">
                  <c:v>0.80808086499999998</c:v>
                </c:pt>
                <c:pt idx="117">
                  <c:v>0.858585916</c:v>
                </c:pt>
                <c:pt idx="118">
                  <c:v>0.90909096700000003</c:v>
                </c:pt>
                <c:pt idx="119">
                  <c:v>0.95959601800000005</c:v>
                </c:pt>
                <c:pt idx="120">
                  <c:v>1</c:v>
                </c:pt>
                <c:pt idx="121">
                  <c:v>1.0101010690000001</c:v>
                </c:pt>
                <c:pt idx="122">
                  <c:v>1.0606061200000001</c:v>
                </c:pt>
                <c:pt idx="123">
                  <c:v>1.1111111710000001</c:v>
                </c:pt>
                <c:pt idx="124">
                  <c:v>1.1616162220000001</c:v>
                </c:pt>
                <c:pt idx="125">
                  <c:v>1.2121212730000002</c:v>
                </c:pt>
                <c:pt idx="126">
                  <c:v>1.2626263240000002</c:v>
                </c:pt>
                <c:pt idx="127">
                  <c:v>1.3131313750000002</c:v>
                </c:pt>
                <c:pt idx="128">
                  <c:v>1.3636364260000002</c:v>
                </c:pt>
                <c:pt idx="129">
                  <c:v>1.4141414770000003</c:v>
                </c:pt>
                <c:pt idx="130">
                  <c:v>1.4646465280000003</c:v>
                </c:pt>
                <c:pt idx="131">
                  <c:v>1.5151515790000003</c:v>
                </c:pt>
                <c:pt idx="132">
                  <c:v>1.5656566300000003</c:v>
                </c:pt>
                <c:pt idx="133">
                  <c:v>1.6161616810000003</c:v>
                </c:pt>
                <c:pt idx="134">
                  <c:v>1.6666667320000004</c:v>
                </c:pt>
                <c:pt idx="135">
                  <c:v>1.7171717830000004</c:v>
                </c:pt>
                <c:pt idx="136">
                  <c:v>1.7676768340000004</c:v>
                </c:pt>
                <c:pt idx="137">
                  <c:v>1.8181818850000004</c:v>
                </c:pt>
                <c:pt idx="138">
                  <c:v>1.8686869360000005</c:v>
                </c:pt>
                <c:pt idx="139">
                  <c:v>1.9191919870000005</c:v>
                </c:pt>
                <c:pt idx="140">
                  <c:v>1.9696970380000005</c:v>
                </c:pt>
                <c:pt idx="141">
                  <c:v>2</c:v>
                </c:pt>
                <c:pt idx="142">
                  <c:v>2.0202020890000005</c:v>
                </c:pt>
                <c:pt idx="143">
                  <c:v>2.0707071400000006</c:v>
                </c:pt>
                <c:pt idx="144">
                  <c:v>2.1212121910000006</c:v>
                </c:pt>
                <c:pt idx="145">
                  <c:v>2.1717172420000006</c:v>
                </c:pt>
                <c:pt idx="146">
                  <c:v>2.2222222930000006</c:v>
                </c:pt>
                <c:pt idx="147">
                  <c:v>2.2727273440000006</c:v>
                </c:pt>
                <c:pt idx="148">
                  <c:v>2.3232323950000007</c:v>
                </c:pt>
                <c:pt idx="149">
                  <c:v>2.3737374460000007</c:v>
                </c:pt>
                <c:pt idx="150">
                  <c:v>2.4242424970000007</c:v>
                </c:pt>
                <c:pt idx="151">
                  <c:v>2.4747475480000007</c:v>
                </c:pt>
                <c:pt idx="152">
                  <c:v>2.5252525990000008</c:v>
                </c:pt>
                <c:pt idx="153">
                  <c:v>2.5757576499999999</c:v>
                </c:pt>
                <c:pt idx="154">
                  <c:v>2.6262627009999999</c:v>
                </c:pt>
                <c:pt idx="155">
                  <c:v>2.6767677519999999</c:v>
                </c:pt>
                <c:pt idx="156">
                  <c:v>2.727272803</c:v>
                </c:pt>
                <c:pt idx="157">
                  <c:v>2.777777854</c:v>
                </c:pt>
                <c:pt idx="158">
                  <c:v>2.828282905</c:v>
                </c:pt>
                <c:pt idx="159">
                  <c:v>2.878787956</c:v>
                </c:pt>
                <c:pt idx="160">
                  <c:v>2.9292930070000001</c:v>
                </c:pt>
                <c:pt idx="161">
                  <c:v>2.9797980580000001</c:v>
                </c:pt>
                <c:pt idx="162">
                  <c:v>3</c:v>
                </c:pt>
                <c:pt idx="163">
                  <c:v>3.0303031090000001</c:v>
                </c:pt>
                <c:pt idx="164">
                  <c:v>3.0808081600000001</c:v>
                </c:pt>
                <c:pt idx="165">
                  <c:v>3.1313132110000002</c:v>
                </c:pt>
                <c:pt idx="166">
                  <c:v>3.1818182620000002</c:v>
                </c:pt>
                <c:pt idx="167">
                  <c:v>3.2323233130000002</c:v>
                </c:pt>
                <c:pt idx="168">
                  <c:v>3.2828283640000002</c:v>
                </c:pt>
                <c:pt idx="169">
                  <c:v>3.3333334150000002</c:v>
                </c:pt>
                <c:pt idx="170">
                  <c:v>3.3838384660000003</c:v>
                </c:pt>
                <c:pt idx="171">
                  <c:v>3.4343435170000003</c:v>
                </c:pt>
                <c:pt idx="172">
                  <c:v>3.4848485680000003</c:v>
                </c:pt>
                <c:pt idx="173">
                  <c:v>3.5353536190000003</c:v>
                </c:pt>
                <c:pt idx="174">
                  <c:v>3.5858586700000004</c:v>
                </c:pt>
                <c:pt idx="175">
                  <c:v>3.6363637210000004</c:v>
                </c:pt>
                <c:pt idx="176">
                  <c:v>3.6868687720000004</c:v>
                </c:pt>
                <c:pt idx="177">
                  <c:v>3.7373738230000004</c:v>
                </c:pt>
                <c:pt idx="178">
                  <c:v>3.7878788740000005</c:v>
                </c:pt>
                <c:pt idx="179">
                  <c:v>3.8383839250000005</c:v>
                </c:pt>
                <c:pt idx="180">
                  <c:v>3.8888889760000005</c:v>
                </c:pt>
                <c:pt idx="181">
                  <c:v>3.9393940270000005</c:v>
                </c:pt>
                <c:pt idx="182">
                  <c:v>3.9898990780000005</c:v>
                </c:pt>
                <c:pt idx="183">
                  <c:v>4</c:v>
                </c:pt>
                <c:pt idx="184">
                  <c:v>4.0404041290000006</c:v>
                </c:pt>
                <c:pt idx="185">
                  <c:v>4.0909091800000006</c:v>
                </c:pt>
                <c:pt idx="186">
                  <c:v>4.1414142310000006</c:v>
                </c:pt>
                <c:pt idx="187">
                  <c:v>4.1919192820000006</c:v>
                </c:pt>
                <c:pt idx="188">
                  <c:v>4.2424243330000007</c:v>
                </c:pt>
                <c:pt idx="189">
                  <c:v>4.2929293840000007</c:v>
                </c:pt>
                <c:pt idx="190">
                  <c:v>4.3434344350000007</c:v>
                </c:pt>
                <c:pt idx="191">
                  <c:v>4.3939394860000007</c:v>
                </c:pt>
                <c:pt idx="192">
                  <c:v>4.4444445370000008</c:v>
                </c:pt>
                <c:pt idx="193">
                  <c:v>4.4949495880000008</c:v>
                </c:pt>
                <c:pt idx="194">
                  <c:v>4.5454546390000008</c:v>
                </c:pt>
                <c:pt idx="195">
                  <c:v>4.5959596900000008</c:v>
                </c:pt>
                <c:pt idx="196">
                  <c:v>4.6464647410000008</c:v>
                </c:pt>
                <c:pt idx="197">
                  <c:v>4.6969697920000009</c:v>
                </c:pt>
                <c:pt idx="198">
                  <c:v>4.7474748430000009</c:v>
                </c:pt>
                <c:pt idx="199">
                  <c:v>4.7979798940000009</c:v>
                </c:pt>
                <c:pt idx="200">
                  <c:v>4.8484849450000009</c:v>
                </c:pt>
                <c:pt idx="201">
                  <c:v>4.898989996000001</c:v>
                </c:pt>
                <c:pt idx="202">
                  <c:v>5</c:v>
                </c:pt>
              </c:numCache>
            </c:numRef>
          </c:xVal>
          <c:yVal>
            <c:numRef>
              <c:f>'simple- graph'!$AY$2:$AY$204</c:f>
              <c:numCache>
                <c:formatCode>General</c:formatCode>
                <c:ptCount val="203"/>
                <c:pt idx="100">
                  <c:v>0</c:v>
                </c:pt>
                <c:pt idx="120">
                  <c:v>25</c:v>
                </c:pt>
                <c:pt idx="141">
                  <c:v>25</c:v>
                </c:pt>
                <c:pt idx="162">
                  <c:v>41.67</c:v>
                </c:pt>
                <c:pt idx="183">
                  <c:v>83.33</c:v>
                </c:pt>
                <c:pt idx="202">
                  <c:v>100</c:v>
                </c:pt>
              </c:numCache>
            </c:numRef>
          </c:yVal>
          <c:smooth val="0"/>
        </c:ser>
        <c:ser>
          <c:idx val="50"/>
          <c:order val="50"/>
          <c:tx>
            <c:strRef>
              <c:f>'simple- graph'!$AZ$1</c:f>
              <c:strCache>
                <c:ptCount val="1"/>
                <c:pt idx="0">
                  <c:v>tc E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CCFFFF"/>
              </a:solidFill>
              <a:ln>
                <a:solidFill>
                  <a:srgbClr val="CCFFFF"/>
                </a:solidFill>
                <a:prstDash val="solid"/>
              </a:ln>
            </c:spPr>
          </c:marker>
          <c:xVal>
            <c:numRef>
              <c:f>'simple- graph'!$A$2:$A$204</c:f>
              <c:numCache>
                <c:formatCode>General</c:formatCode>
                <c:ptCount val="203"/>
                <c:pt idx="0">
                  <c:v>-5</c:v>
                </c:pt>
                <c:pt idx="1">
                  <c:v>-4.949494949</c:v>
                </c:pt>
                <c:pt idx="2">
                  <c:v>-4.898989898</c:v>
                </c:pt>
                <c:pt idx="3">
                  <c:v>-4.8484848469999999</c:v>
                </c:pt>
                <c:pt idx="4">
                  <c:v>-4.7979797959999999</c:v>
                </c:pt>
                <c:pt idx="5">
                  <c:v>-4.7474747449999999</c:v>
                </c:pt>
                <c:pt idx="6">
                  <c:v>-4.6969696939999999</c:v>
                </c:pt>
                <c:pt idx="7">
                  <c:v>-4.6464646429999998</c:v>
                </c:pt>
                <c:pt idx="8">
                  <c:v>-4.5959595919999998</c:v>
                </c:pt>
                <c:pt idx="9">
                  <c:v>-4.5454545409999998</c:v>
                </c:pt>
                <c:pt idx="10">
                  <c:v>-4.4949494899999998</c:v>
                </c:pt>
                <c:pt idx="11">
                  <c:v>-4.4444444389999997</c:v>
                </c:pt>
                <c:pt idx="12">
                  <c:v>-4.3939393879999997</c:v>
                </c:pt>
                <c:pt idx="13">
                  <c:v>-4.3434343369999997</c:v>
                </c:pt>
                <c:pt idx="14">
                  <c:v>-4.2929292859999997</c:v>
                </c:pt>
                <c:pt idx="15">
                  <c:v>-4.2424242349999997</c:v>
                </c:pt>
                <c:pt idx="16">
                  <c:v>-4.1919191839999996</c:v>
                </c:pt>
                <c:pt idx="17">
                  <c:v>-4.1414141329999996</c:v>
                </c:pt>
                <c:pt idx="18">
                  <c:v>-4.0909090819999996</c:v>
                </c:pt>
                <c:pt idx="19">
                  <c:v>-4.0404040309999996</c:v>
                </c:pt>
                <c:pt idx="20">
                  <c:v>-3.98989898</c:v>
                </c:pt>
                <c:pt idx="21">
                  <c:v>-3.939393929</c:v>
                </c:pt>
                <c:pt idx="22">
                  <c:v>-3.8888888779999999</c:v>
                </c:pt>
                <c:pt idx="23">
                  <c:v>-3.8383838269999999</c:v>
                </c:pt>
                <c:pt idx="24">
                  <c:v>-3.7878787759999999</c:v>
                </c:pt>
                <c:pt idx="25">
                  <c:v>-3.7373737249999999</c:v>
                </c:pt>
                <c:pt idx="26">
                  <c:v>-3.6868686739999998</c:v>
                </c:pt>
                <c:pt idx="27">
                  <c:v>-3.6363636230000003</c:v>
                </c:pt>
                <c:pt idx="28">
                  <c:v>-3.5858585720000002</c:v>
                </c:pt>
                <c:pt idx="29">
                  <c:v>-3.5353535210000002</c:v>
                </c:pt>
                <c:pt idx="30">
                  <c:v>-3.4848484700000002</c:v>
                </c:pt>
                <c:pt idx="31">
                  <c:v>-3.4343434190000002</c:v>
                </c:pt>
                <c:pt idx="32">
                  <c:v>-3.3838383680000002</c:v>
                </c:pt>
                <c:pt idx="33">
                  <c:v>-3.3333333170000001</c:v>
                </c:pt>
                <c:pt idx="34">
                  <c:v>-3.2828282660000001</c:v>
                </c:pt>
                <c:pt idx="35">
                  <c:v>-3.2323232150000001</c:v>
                </c:pt>
                <c:pt idx="36">
                  <c:v>-3.1818181640000001</c:v>
                </c:pt>
                <c:pt idx="37">
                  <c:v>-3.131313113</c:v>
                </c:pt>
                <c:pt idx="38">
                  <c:v>-3.080808062</c:v>
                </c:pt>
                <c:pt idx="39">
                  <c:v>-3.030303011</c:v>
                </c:pt>
                <c:pt idx="40">
                  <c:v>-2.97979796</c:v>
                </c:pt>
                <c:pt idx="41">
                  <c:v>-2.9292929089999999</c:v>
                </c:pt>
                <c:pt idx="42">
                  <c:v>-2.8787878579999999</c:v>
                </c:pt>
                <c:pt idx="43">
                  <c:v>-2.8282828069999999</c:v>
                </c:pt>
                <c:pt idx="44">
                  <c:v>-2.7777777559999999</c:v>
                </c:pt>
                <c:pt idx="45">
                  <c:v>-2.7272727049999999</c:v>
                </c:pt>
                <c:pt idx="46">
                  <c:v>-2.6767676539999998</c:v>
                </c:pt>
                <c:pt idx="47">
                  <c:v>-2.6262626029999998</c:v>
                </c:pt>
                <c:pt idx="48">
                  <c:v>-2.5757575519999998</c:v>
                </c:pt>
                <c:pt idx="49">
                  <c:v>-2.5252525009999998</c:v>
                </c:pt>
                <c:pt idx="50">
                  <c:v>-2.4747474499999997</c:v>
                </c:pt>
                <c:pt idx="51">
                  <c:v>-2.4242423989999997</c:v>
                </c:pt>
                <c:pt idx="52">
                  <c:v>-2.3737373479999997</c:v>
                </c:pt>
                <c:pt idx="53">
                  <c:v>-2.3232322969999997</c:v>
                </c:pt>
                <c:pt idx="54">
                  <c:v>-2.2727272460000001</c:v>
                </c:pt>
                <c:pt idx="55">
                  <c:v>-2.2222221950000001</c:v>
                </c:pt>
                <c:pt idx="56">
                  <c:v>-2.171717144</c:v>
                </c:pt>
                <c:pt idx="57">
                  <c:v>-2.121212093</c:v>
                </c:pt>
                <c:pt idx="58">
                  <c:v>-2.070707042</c:v>
                </c:pt>
                <c:pt idx="59">
                  <c:v>-2.020201991</c:v>
                </c:pt>
                <c:pt idx="60">
                  <c:v>-1.96969694</c:v>
                </c:pt>
                <c:pt idx="61">
                  <c:v>-1.9191918889999999</c:v>
                </c:pt>
                <c:pt idx="62">
                  <c:v>-1.8686868379999999</c:v>
                </c:pt>
                <c:pt idx="63">
                  <c:v>-1.8181817869999999</c:v>
                </c:pt>
                <c:pt idx="64">
                  <c:v>-1.7676767359999999</c:v>
                </c:pt>
                <c:pt idx="65">
                  <c:v>-1.7171716849999998</c:v>
                </c:pt>
                <c:pt idx="66">
                  <c:v>-1.6666666339999998</c:v>
                </c:pt>
                <c:pt idx="67">
                  <c:v>-1.6161615829999998</c:v>
                </c:pt>
                <c:pt idx="68">
                  <c:v>-1.5656565319999998</c:v>
                </c:pt>
                <c:pt idx="69">
                  <c:v>-1.5151514809999997</c:v>
                </c:pt>
                <c:pt idx="70">
                  <c:v>-1.4646464299999997</c:v>
                </c:pt>
                <c:pt idx="71">
                  <c:v>-1.4141413789999997</c:v>
                </c:pt>
                <c:pt idx="72">
                  <c:v>-1.3636363279999997</c:v>
                </c:pt>
                <c:pt idx="73">
                  <c:v>-1.3131312769999997</c:v>
                </c:pt>
                <c:pt idx="74">
                  <c:v>-1.2626262259999996</c:v>
                </c:pt>
                <c:pt idx="75">
                  <c:v>-1.2121211750000001</c:v>
                </c:pt>
                <c:pt idx="76">
                  <c:v>-1.161616124</c:v>
                </c:pt>
                <c:pt idx="77">
                  <c:v>-1.111111073</c:v>
                </c:pt>
                <c:pt idx="78">
                  <c:v>-1.060606022</c:v>
                </c:pt>
                <c:pt idx="79">
                  <c:v>-1.010100971</c:v>
                </c:pt>
                <c:pt idx="80">
                  <c:v>-0.95959591999999994</c:v>
                </c:pt>
                <c:pt idx="81">
                  <c:v>-0.90909086899999991</c:v>
                </c:pt>
                <c:pt idx="82">
                  <c:v>-0.85858581799999989</c:v>
                </c:pt>
                <c:pt idx="83">
                  <c:v>-0.80808076699999987</c:v>
                </c:pt>
                <c:pt idx="84">
                  <c:v>-0.75757571599999984</c:v>
                </c:pt>
                <c:pt idx="85">
                  <c:v>-0.70707066499999982</c:v>
                </c:pt>
                <c:pt idx="86">
                  <c:v>-0.6565656139999998</c:v>
                </c:pt>
                <c:pt idx="87">
                  <c:v>-0.60606056299999977</c:v>
                </c:pt>
                <c:pt idx="88">
                  <c:v>-0.55555551199999975</c:v>
                </c:pt>
                <c:pt idx="89">
                  <c:v>-0.50505046099999973</c:v>
                </c:pt>
                <c:pt idx="90">
                  <c:v>-0.45454540999999971</c:v>
                </c:pt>
                <c:pt idx="91">
                  <c:v>-0.40404035899999968</c:v>
                </c:pt>
                <c:pt idx="92">
                  <c:v>-0.35353530799999966</c:v>
                </c:pt>
                <c:pt idx="93">
                  <c:v>-0.30303025699999964</c:v>
                </c:pt>
                <c:pt idx="94">
                  <c:v>-0.25252520599999961</c:v>
                </c:pt>
                <c:pt idx="95">
                  <c:v>-0.20202015499999959</c:v>
                </c:pt>
                <c:pt idx="96">
                  <c:v>-0.15151510399999957</c:v>
                </c:pt>
                <c:pt idx="97">
                  <c:v>-0.10101005299999954</c:v>
                </c:pt>
                <c:pt idx="98">
                  <c:v>-5.0505001999999521E-2</c:v>
                </c:pt>
                <c:pt idx="99">
                  <c:v>4.90000005015645E-8</c:v>
                </c:pt>
                <c:pt idx="100">
                  <c:v>0</c:v>
                </c:pt>
                <c:pt idx="101">
                  <c:v>5.0505100000000525E-2</c:v>
                </c:pt>
                <c:pt idx="102">
                  <c:v>0.10101015100000055</c:v>
                </c:pt>
                <c:pt idx="103">
                  <c:v>0.15151520200000057</c:v>
                </c:pt>
                <c:pt idx="104">
                  <c:v>0.20202025300000059</c:v>
                </c:pt>
                <c:pt idx="105">
                  <c:v>0.25252530400000062</c:v>
                </c:pt>
                <c:pt idx="106">
                  <c:v>0.30303035500000064</c:v>
                </c:pt>
                <c:pt idx="107">
                  <c:v>0.35353540600000066</c:v>
                </c:pt>
                <c:pt idx="108">
                  <c:v>0.4040404569999998</c:v>
                </c:pt>
                <c:pt idx="109">
                  <c:v>0.45454550799999982</c:v>
                </c:pt>
                <c:pt idx="110">
                  <c:v>0.50505055899999984</c:v>
                </c:pt>
                <c:pt idx="111">
                  <c:v>0.55555560999999987</c:v>
                </c:pt>
                <c:pt idx="112">
                  <c:v>0.60606066099999989</c:v>
                </c:pt>
                <c:pt idx="113">
                  <c:v>0.65656571199999991</c:v>
                </c:pt>
                <c:pt idx="114">
                  <c:v>0.70707076299999994</c:v>
                </c:pt>
                <c:pt idx="115">
                  <c:v>0.75757581399999996</c:v>
                </c:pt>
                <c:pt idx="116">
                  <c:v>0.80808086499999998</c:v>
                </c:pt>
                <c:pt idx="117">
                  <c:v>0.858585916</c:v>
                </c:pt>
                <c:pt idx="118">
                  <c:v>0.90909096700000003</c:v>
                </c:pt>
                <c:pt idx="119">
                  <c:v>0.95959601800000005</c:v>
                </c:pt>
                <c:pt idx="120">
                  <c:v>1</c:v>
                </c:pt>
                <c:pt idx="121">
                  <c:v>1.0101010690000001</c:v>
                </c:pt>
                <c:pt idx="122">
                  <c:v>1.0606061200000001</c:v>
                </c:pt>
                <c:pt idx="123">
                  <c:v>1.1111111710000001</c:v>
                </c:pt>
                <c:pt idx="124">
                  <c:v>1.1616162220000001</c:v>
                </c:pt>
                <c:pt idx="125">
                  <c:v>1.2121212730000002</c:v>
                </c:pt>
                <c:pt idx="126">
                  <c:v>1.2626263240000002</c:v>
                </c:pt>
                <c:pt idx="127">
                  <c:v>1.3131313750000002</c:v>
                </c:pt>
                <c:pt idx="128">
                  <c:v>1.3636364260000002</c:v>
                </c:pt>
                <c:pt idx="129">
                  <c:v>1.4141414770000003</c:v>
                </c:pt>
                <c:pt idx="130">
                  <c:v>1.4646465280000003</c:v>
                </c:pt>
                <c:pt idx="131">
                  <c:v>1.5151515790000003</c:v>
                </c:pt>
                <c:pt idx="132">
                  <c:v>1.5656566300000003</c:v>
                </c:pt>
                <c:pt idx="133">
                  <c:v>1.6161616810000003</c:v>
                </c:pt>
                <c:pt idx="134">
                  <c:v>1.6666667320000004</c:v>
                </c:pt>
                <c:pt idx="135">
                  <c:v>1.7171717830000004</c:v>
                </c:pt>
                <c:pt idx="136">
                  <c:v>1.7676768340000004</c:v>
                </c:pt>
                <c:pt idx="137">
                  <c:v>1.8181818850000004</c:v>
                </c:pt>
                <c:pt idx="138">
                  <c:v>1.8686869360000005</c:v>
                </c:pt>
                <c:pt idx="139">
                  <c:v>1.9191919870000005</c:v>
                </c:pt>
                <c:pt idx="140">
                  <c:v>1.9696970380000005</c:v>
                </c:pt>
                <c:pt idx="141">
                  <c:v>2</c:v>
                </c:pt>
                <c:pt idx="142">
                  <c:v>2.0202020890000005</c:v>
                </c:pt>
                <c:pt idx="143">
                  <c:v>2.0707071400000006</c:v>
                </c:pt>
                <c:pt idx="144">
                  <c:v>2.1212121910000006</c:v>
                </c:pt>
                <c:pt idx="145">
                  <c:v>2.1717172420000006</c:v>
                </c:pt>
                <c:pt idx="146">
                  <c:v>2.2222222930000006</c:v>
                </c:pt>
                <c:pt idx="147">
                  <c:v>2.2727273440000006</c:v>
                </c:pt>
                <c:pt idx="148">
                  <c:v>2.3232323950000007</c:v>
                </c:pt>
                <c:pt idx="149">
                  <c:v>2.3737374460000007</c:v>
                </c:pt>
                <c:pt idx="150">
                  <c:v>2.4242424970000007</c:v>
                </c:pt>
                <c:pt idx="151">
                  <c:v>2.4747475480000007</c:v>
                </c:pt>
                <c:pt idx="152">
                  <c:v>2.5252525990000008</c:v>
                </c:pt>
                <c:pt idx="153">
                  <c:v>2.5757576499999999</c:v>
                </c:pt>
                <c:pt idx="154">
                  <c:v>2.6262627009999999</c:v>
                </c:pt>
                <c:pt idx="155">
                  <c:v>2.6767677519999999</c:v>
                </c:pt>
                <c:pt idx="156">
                  <c:v>2.727272803</c:v>
                </c:pt>
                <c:pt idx="157">
                  <c:v>2.777777854</c:v>
                </c:pt>
                <c:pt idx="158">
                  <c:v>2.828282905</c:v>
                </c:pt>
                <c:pt idx="159">
                  <c:v>2.878787956</c:v>
                </c:pt>
                <c:pt idx="160">
                  <c:v>2.9292930070000001</c:v>
                </c:pt>
                <c:pt idx="161">
                  <c:v>2.9797980580000001</c:v>
                </c:pt>
                <c:pt idx="162">
                  <c:v>3</c:v>
                </c:pt>
                <c:pt idx="163">
                  <c:v>3.0303031090000001</c:v>
                </c:pt>
                <c:pt idx="164">
                  <c:v>3.0808081600000001</c:v>
                </c:pt>
                <c:pt idx="165">
                  <c:v>3.1313132110000002</c:v>
                </c:pt>
                <c:pt idx="166">
                  <c:v>3.1818182620000002</c:v>
                </c:pt>
                <c:pt idx="167">
                  <c:v>3.2323233130000002</c:v>
                </c:pt>
                <c:pt idx="168">
                  <c:v>3.2828283640000002</c:v>
                </c:pt>
                <c:pt idx="169">
                  <c:v>3.3333334150000002</c:v>
                </c:pt>
                <c:pt idx="170">
                  <c:v>3.3838384660000003</c:v>
                </c:pt>
                <c:pt idx="171">
                  <c:v>3.4343435170000003</c:v>
                </c:pt>
                <c:pt idx="172">
                  <c:v>3.4848485680000003</c:v>
                </c:pt>
                <c:pt idx="173">
                  <c:v>3.5353536190000003</c:v>
                </c:pt>
                <c:pt idx="174">
                  <c:v>3.5858586700000004</c:v>
                </c:pt>
                <c:pt idx="175">
                  <c:v>3.6363637210000004</c:v>
                </c:pt>
                <c:pt idx="176">
                  <c:v>3.6868687720000004</c:v>
                </c:pt>
                <c:pt idx="177">
                  <c:v>3.7373738230000004</c:v>
                </c:pt>
                <c:pt idx="178">
                  <c:v>3.7878788740000005</c:v>
                </c:pt>
                <c:pt idx="179">
                  <c:v>3.8383839250000005</c:v>
                </c:pt>
                <c:pt idx="180">
                  <c:v>3.8888889760000005</c:v>
                </c:pt>
                <c:pt idx="181">
                  <c:v>3.9393940270000005</c:v>
                </c:pt>
                <c:pt idx="182">
                  <c:v>3.9898990780000005</c:v>
                </c:pt>
                <c:pt idx="183">
                  <c:v>4</c:v>
                </c:pt>
                <c:pt idx="184">
                  <c:v>4.0404041290000006</c:v>
                </c:pt>
                <c:pt idx="185">
                  <c:v>4.0909091800000006</c:v>
                </c:pt>
                <c:pt idx="186">
                  <c:v>4.1414142310000006</c:v>
                </c:pt>
                <c:pt idx="187">
                  <c:v>4.1919192820000006</c:v>
                </c:pt>
                <c:pt idx="188">
                  <c:v>4.2424243330000007</c:v>
                </c:pt>
                <c:pt idx="189">
                  <c:v>4.2929293840000007</c:v>
                </c:pt>
                <c:pt idx="190">
                  <c:v>4.3434344350000007</c:v>
                </c:pt>
                <c:pt idx="191">
                  <c:v>4.3939394860000007</c:v>
                </c:pt>
                <c:pt idx="192">
                  <c:v>4.4444445370000008</c:v>
                </c:pt>
                <c:pt idx="193">
                  <c:v>4.4949495880000008</c:v>
                </c:pt>
                <c:pt idx="194">
                  <c:v>4.5454546390000008</c:v>
                </c:pt>
                <c:pt idx="195">
                  <c:v>4.5959596900000008</c:v>
                </c:pt>
                <c:pt idx="196">
                  <c:v>4.6464647410000008</c:v>
                </c:pt>
                <c:pt idx="197">
                  <c:v>4.6969697920000009</c:v>
                </c:pt>
                <c:pt idx="198">
                  <c:v>4.7474748430000009</c:v>
                </c:pt>
                <c:pt idx="199">
                  <c:v>4.7979798940000009</c:v>
                </c:pt>
                <c:pt idx="200">
                  <c:v>4.8484849450000009</c:v>
                </c:pt>
                <c:pt idx="201">
                  <c:v>4.898989996000001</c:v>
                </c:pt>
                <c:pt idx="202">
                  <c:v>5</c:v>
                </c:pt>
              </c:numCache>
            </c:numRef>
          </c:xVal>
          <c:yVal>
            <c:numRef>
              <c:f>'simple- graph'!$AZ$2:$AZ$204</c:f>
              <c:numCache>
                <c:formatCode>General</c:formatCode>
                <c:ptCount val="203"/>
                <c:pt idx="100">
                  <c:v>16.670000000000002</c:v>
                </c:pt>
                <c:pt idx="120">
                  <c:v>0</c:v>
                </c:pt>
                <c:pt idx="141">
                  <c:v>8.33</c:v>
                </c:pt>
                <c:pt idx="162">
                  <c:v>41.67</c:v>
                </c:pt>
                <c:pt idx="183">
                  <c:v>91.67</c:v>
                </c:pt>
                <c:pt idx="202">
                  <c:v>100</c:v>
                </c:pt>
              </c:numCache>
            </c:numRef>
          </c:yVal>
          <c:smooth val="0"/>
        </c:ser>
        <c:ser>
          <c:idx val="51"/>
          <c:order val="51"/>
          <c:tx>
            <c:strRef>
              <c:f>'simple- graph'!$BA$1</c:f>
              <c:strCache>
                <c:ptCount val="1"/>
                <c:pt idx="0">
                  <c:v>th E</c:v>
                </c:pt>
              </c:strCache>
            </c:strRef>
          </c:tx>
          <c:spPr>
            <a:ln w="28575">
              <a:noFill/>
            </a:ln>
          </c:spPr>
          <c:marker>
            <c:symbol val="plus"/>
            <c:size val="5"/>
            <c:spPr>
              <a:noFill/>
              <a:ln>
                <a:solidFill>
                  <a:srgbClr val="660066"/>
                </a:solidFill>
                <a:prstDash val="solid"/>
              </a:ln>
            </c:spPr>
          </c:marker>
          <c:xVal>
            <c:numRef>
              <c:f>'simple- graph'!$A$2:$A$204</c:f>
              <c:numCache>
                <c:formatCode>General</c:formatCode>
                <c:ptCount val="203"/>
                <c:pt idx="0">
                  <c:v>-5</c:v>
                </c:pt>
                <c:pt idx="1">
                  <c:v>-4.949494949</c:v>
                </c:pt>
                <c:pt idx="2">
                  <c:v>-4.898989898</c:v>
                </c:pt>
                <c:pt idx="3">
                  <c:v>-4.8484848469999999</c:v>
                </c:pt>
                <c:pt idx="4">
                  <c:v>-4.7979797959999999</c:v>
                </c:pt>
                <c:pt idx="5">
                  <c:v>-4.7474747449999999</c:v>
                </c:pt>
                <c:pt idx="6">
                  <c:v>-4.6969696939999999</c:v>
                </c:pt>
                <c:pt idx="7">
                  <c:v>-4.6464646429999998</c:v>
                </c:pt>
                <c:pt idx="8">
                  <c:v>-4.5959595919999998</c:v>
                </c:pt>
                <c:pt idx="9">
                  <c:v>-4.5454545409999998</c:v>
                </c:pt>
                <c:pt idx="10">
                  <c:v>-4.4949494899999998</c:v>
                </c:pt>
                <c:pt idx="11">
                  <c:v>-4.4444444389999997</c:v>
                </c:pt>
                <c:pt idx="12">
                  <c:v>-4.3939393879999997</c:v>
                </c:pt>
                <c:pt idx="13">
                  <c:v>-4.3434343369999997</c:v>
                </c:pt>
                <c:pt idx="14">
                  <c:v>-4.2929292859999997</c:v>
                </c:pt>
                <c:pt idx="15">
                  <c:v>-4.2424242349999997</c:v>
                </c:pt>
                <c:pt idx="16">
                  <c:v>-4.1919191839999996</c:v>
                </c:pt>
                <c:pt idx="17">
                  <c:v>-4.1414141329999996</c:v>
                </c:pt>
                <c:pt idx="18">
                  <c:v>-4.0909090819999996</c:v>
                </c:pt>
                <c:pt idx="19">
                  <c:v>-4.0404040309999996</c:v>
                </c:pt>
                <c:pt idx="20">
                  <c:v>-3.98989898</c:v>
                </c:pt>
                <c:pt idx="21">
                  <c:v>-3.939393929</c:v>
                </c:pt>
                <c:pt idx="22">
                  <c:v>-3.8888888779999999</c:v>
                </c:pt>
                <c:pt idx="23">
                  <c:v>-3.8383838269999999</c:v>
                </c:pt>
                <c:pt idx="24">
                  <c:v>-3.7878787759999999</c:v>
                </c:pt>
                <c:pt idx="25">
                  <c:v>-3.7373737249999999</c:v>
                </c:pt>
                <c:pt idx="26">
                  <c:v>-3.6868686739999998</c:v>
                </c:pt>
                <c:pt idx="27">
                  <c:v>-3.6363636230000003</c:v>
                </c:pt>
                <c:pt idx="28">
                  <c:v>-3.5858585720000002</c:v>
                </c:pt>
                <c:pt idx="29">
                  <c:v>-3.5353535210000002</c:v>
                </c:pt>
                <c:pt idx="30">
                  <c:v>-3.4848484700000002</c:v>
                </c:pt>
                <c:pt idx="31">
                  <c:v>-3.4343434190000002</c:v>
                </c:pt>
                <c:pt idx="32">
                  <c:v>-3.3838383680000002</c:v>
                </c:pt>
                <c:pt idx="33">
                  <c:v>-3.3333333170000001</c:v>
                </c:pt>
                <c:pt idx="34">
                  <c:v>-3.2828282660000001</c:v>
                </c:pt>
                <c:pt idx="35">
                  <c:v>-3.2323232150000001</c:v>
                </c:pt>
                <c:pt idx="36">
                  <c:v>-3.1818181640000001</c:v>
                </c:pt>
                <c:pt idx="37">
                  <c:v>-3.131313113</c:v>
                </c:pt>
                <c:pt idx="38">
                  <c:v>-3.080808062</c:v>
                </c:pt>
                <c:pt idx="39">
                  <c:v>-3.030303011</c:v>
                </c:pt>
                <c:pt idx="40">
                  <c:v>-2.97979796</c:v>
                </c:pt>
                <c:pt idx="41">
                  <c:v>-2.9292929089999999</c:v>
                </c:pt>
                <c:pt idx="42">
                  <c:v>-2.8787878579999999</c:v>
                </c:pt>
                <c:pt idx="43">
                  <c:v>-2.8282828069999999</c:v>
                </c:pt>
                <c:pt idx="44">
                  <c:v>-2.7777777559999999</c:v>
                </c:pt>
                <c:pt idx="45">
                  <c:v>-2.7272727049999999</c:v>
                </c:pt>
                <c:pt idx="46">
                  <c:v>-2.6767676539999998</c:v>
                </c:pt>
                <c:pt idx="47">
                  <c:v>-2.6262626029999998</c:v>
                </c:pt>
                <c:pt idx="48">
                  <c:v>-2.5757575519999998</c:v>
                </c:pt>
                <c:pt idx="49">
                  <c:v>-2.5252525009999998</c:v>
                </c:pt>
                <c:pt idx="50">
                  <c:v>-2.4747474499999997</c:v>
                </c:pt>
                <c:pt idx="51">
                  <c:v>-2.4242423989999997</c:v>
                </c:pt>
                <c:pt idx="52">
                  <c:v>-2.3737373479999997</c:v>
                </c:pt>
                <c:pt idx="53">
                  <c:v>-2.3232322969999997</c:v>
                </c:pt>
                <c:pt idx="54">
                  <c:v>-2.2727272460000001</c:v>
                </c:pt>
                <c:pt idx="55">
                  <c:v>-2.2222221950000001</c:v>
                </c:pt>
                <c:pt idx="56">
                  <c:v>-2.171717144</c:v>
                </c:pt>
                <c:pt idx="57">
                  <c:v>-2.121212093</c:v>
                </c:pt>
                <c:pt idx="58">
                  <c:v>-2.070707042</c:v>
                </c:pt>
                <c:pt idx="59">
                  <c:v>-2.020201991</c:v>
                </c:pt>
                <c:pt idx="60">
                  <c:v>-1.96969694</c:v>
                </c:pt>
                <c:pt idx="61">
                  <c:v>-1.9191918889999999</c:v>
                </c:pt>
                <c:pt idx="62">
                  <c:v>-1.8686868379999999</c:v>
                </c:pt>
                <c:pt idx="63">
                  <c:v>-1.8181817869999999</c:v>
                </c:pt>
                <c:pt idx="64">
                  <c:v>-1.7676767359999999</c:v>
                </c:pt>
                <c:pt idx="65">
                  <c:v>-1.7171716849999998</c:v>
                </c:pt>
                <c:pt idx="66">
                  <c:v>-1.6666666339999998</c:v>
                </c:pt>
                <c:pt idx="67">
                  <c:v>-1.6161615829999998</c:v>
                </c:pt>
                <c:pt idx="68">
                  <c:v>-1.5656565319999998</c:v>
                </c:pt>
                <c:pt idx="69">
                  <c:v>-1.5151514809999997</c:v>
                </c:pt>
                <c:pt idx="70">
                  <c:v>-1.4646464299999997</c:v>
                </c:pt>
                <c:pt idx="71">
                  <c:v>-1.4141413789999997</c:v>
                </c:pt>
                <c:pt idx="72">
                  <c:v>-1.3636363279999997</c:v>
                </c:pt>
                <c:pt idx="73">
                  <c:v>-1.3131312769999997</c:v>
                </c:pt>
                <c:pt idx="74">
                  <c:v>-1.2626262259999996</c:v>
                </c:pt>
                <c:pt idx="75">
                  <c:v>-1.2121211750000001</c:v>
                </c:pt>
                <c:pt idx="76">
                  <c:v>-1.161616124</c:v>
                </c:pt>
                <c:pt idx="77">
                  <c:v>-1.111111073</c:v>
                </c:pt>
                <c:pt idx="78">
                  <c:v>-1.060606022</c:v>
                </c:pt>
                <c:pt idx="79">
                  <c:v>-1.010100971</c:v>
                </c:pt>
                <c:pt idx="80">
                  <c:v>-0.95959591999999994</c:v>
                </c:pt>
                <c:pt idx="81">
                  <c:v>-0.90909086899999991</c:v>
                </c:pt>
                <c:pt idx="82">
                  <c:v>-0.85858581799999989</c:v>
                </c:pt>
                <c:pt idx="83">
                  <c:v>-0.80808076699999987</c:v>
                </c:pt>
                <c:pt idx="84">
                  <c:v>-0.75757571599999984</c:v>
                </c:pt>
                <c:pt idx="85">
                  <c:v>-0.70707066499999982</c:v>
                </c:pt>
                <c:pt idx="86">
                  <c:v>-0.6565656139999998</c:v>
                </c:pt>
                <c:pt idx="87">
                  <c:v>-0.60606056299999977</c:v>
                </c:pt>
                <c:pt idx="88">
                  <c:v>-0.55555551199999975</c:v>
                </c:pt>
                <c:pt idx="89">
                  <c:v>-0.50505046099999973</c:v>
                </c:pt>
                <c:pt idx="90">
                  <c:v>-0.45454540999999971</c:v>
                </c:pt>
                <c:pt idx="91">
                  <c:v>-0.40404035899999968</c:v>
                </c:pt>
                <c:pt idx="92">
                  <c:v>-0.35353530799999966</c:v>
                </c:pt>
                <c:pt idx="93">
                  <c:v>-0.30303025699999964</c:v>
                </c:pt>
                <c:pt idx="94">
                  <c:v>-0.25252520599999961</c:v>
                </c:pt>
                <c:pt idx="95">
                  <c:v>-0.20202015499999959</c:v>
                </c:pt>
                <c:pt idx="96">
                  <c:v>-0.15151510399999957</c:v>
                </c:pt>
                <c:pt idx="97">
                  <c:v>-0.10101005299999954</c:v>
                </c:pt>
                <c:pt idx="98">
                  <c:v>-5.0505001999999521E-2</c:v>
                </c:pt>
                <c:pt idx="99">
                  <c:v>4.90000005015645E-8</c:v>
                </c:pt>
                <c:pt idx="100">
                  <c:v>0</c:v>
                </c:pt>
                <c:pt idx="101">
                  <c:v>5.0505100000000525E-2</c:v>
                </c:pt>
                <c:pt idx="102">
                  <c:v>0.10101015100000055</c:v>
                </c:pt>
                <c:pt idx="103">
                  <c:v>0.15151520200000057</c:v>
                </c:pt>
                <c:pt idx="104">
                  <c:v>0.20202025300000059</c:v>
                </c:pt>
                <c:pt idx="105">
                  <c:v>0.25252530400000062</c:v>
                </c:pt>
                <c:pt idx="106">
                  <c:v>0.30303035500000064</c:v>
                </c:pt>
                <c:pt idx="107">
                  <c:v>0.35353540600000066</c:v>
                </c:pt>
                <c:pt idx="108">
                  <c:v>0.4040404569999998</c:v>
                </c:pt>
                <c:pt idx="109">
                  <c:v>0.45454550799999982</c:v>
                </c:pt>
                <c:pt idx="110">
                  <c:v>0.50505055899999984</c:v>
                </c:pt>
                <c:pt idx="111">
                  <c:v>0.55555560999999987</c:v>
                </c:pt>
                <c:pt idx="112">
                  <c:v>0.60606066099999989</c:v>
                </c:pt>
                <c:pt idx="113">
                  <c:v>0.65656571199999991</c:v>
                </c:pt>
                <c:pt idx="114">
                  <c:v>0.70707076299999994</c:v>
                </c:pt>
                <c:pt idx="115">
                  <c:v>0.75757581399999996</c:v>
                </c:pt>
                <c:pt idx="116">
                  <c:v>0.80808086499999998</c:v>
                </c:pt>
                <c:pt idx="117">
                  <c:v>0.858585916</c:v>
                </c:pt>
                <c:pt idx="118">
                  <c:v>0.90909096700000003</c:v>
                </c:pt>
                <c:pt idx="119">
                  <c:v>0.95959601800000005</c:v>
                </c:pt>
                <c:pt idx="120">
                  <c:v>1</c:v>
                </c:pt>
                <c:pt idx="121">
                  <c:v>1.0101010690000001</c:v>
                </c:pt>
                <c:pt idx="122">
                  <c:v>1.0606061200000001</c:v>
                </c:pt>
                <c:pt idx="123">
                  <c:v>1.1111111710000001</c:v>
                </c:pt>
                <c:pt idx="124">
                  <c:v>1.1616162220000001</c:v>
                </c:pt>
                <c:pt idx="125">
                  <c:v>1.2121212730000002</c:v>
                </c:pt>
                <c:pt idx="126">
                  <c:v>1.2626263240000002</c:v>
                </c:pt>
                <c:pt idx="127">
                  <c:v>1.3131313750000002</c:v>
                </c:pt>
                <c:pt idx="128">
                  <c:v>1.3636364260000002</c:v>
                </c:pt>
                <c:pt idx="129">
                  <c:v>1.4141414770000003</c:v>
                </c:pt>
                <c:pt idx="130">
                  <c:v>1.4646465280000003</c:v>
                </c:pt>
                <c:pt idx="131">
                  <c:v>1.5151515790000003</c:v>
                </c:pt>
                <c:pt idx="132">
                  <c:v>1.5656566300000003</c:v>
                </c:pt>
                <c:pt idx="133">
                  <c:v>1.6161616810000003</c:v>
                </c:pt>
                <c:pt idx="134">
                  <c:v>1.6666667320000004</c:v>
                </c:pt>
                <c:pt idx="135">
                  <c:v>1.7171717830000004</c:v>
                </c:pt>
                <c:pt idx="136">
                  <c:v>1.7676768340000004</c:v>
                </c:pt>
                <c:pt idx="137">
                  <c:v>1.8181818850000004</c:v>
                </c:pt>
                <c:pt idx="138">
                  <c:v>1.8686869360000005</c:v>
                </c:pt>
                <c:pt idx="139">
                  <c:v>1.9191919870000005</c:v>
                </c:pt>
                <c:pt idx="140">
                  <c:v>1.9696970380000005</c:v>
                </c:pt>
                <c:pt idx="141">
                  <c:v>2</c:v>
                </c:pt>
                <c:pt idx="142">
                  <c:v>2.0202020890000005</c:v>
                </c:pt>
                <c:pt idx="143">
                  <c:v>2.0707071400000006</c:v>
                </c:pt>
                <c:pt idx="144">
                  <c:v>2.1212121910000006</c:v>
                </c:pt>
                <c:pt idx="145">
                  <c:v>2.1717172420000006</c:v>
                </c:pt>
                <c:pt idx="146">
                  <c:v>2.2222222930000006</c:v>
                </c:pt>
                <c:pt idx="147">
                  <c:v>2.2727273440000006</c:v>
                </c:pt>
                <c:pt idx="148">
                  <c:v>2.3232323950000007</c:v>
                </c:pt>
                <c:pt idx="149">
                  <c:v>2.3737374460000007</c:v>
                </c:pt>
                <c:pt idx="150">
                  <c:v>2.4242424970000007</c:v>
                </c:pt>
                <c:pt idx="151">
                  <c:v>2.4747475480000007</c:v>
                </c:pt>
                <c:pt idx="152">
                  <c:v>2.5252525990000008</c:v>
                </c:pt>
                <c:pt idx="153">
                  <c:v>2.5757576499999999</c:v>
                </c:pt>
                <c:pt idx="154">
                  <c:v>2.6262627009999999</c:v>
                </c:pt>
                <c:pt idx="155">
                  <c:v>2.6767677519999999</c:v>
                </c:pt>
                <c:pt idx="156">
                  <c:v>2.727272803</c:v>
                </c:pt>
                <c:pt idx="157">
                  <c:v>2.777777854</c:v>
                </c:pt>
                <c:pt idx="158">
                  <c:v>2.828282905</c:v>
                </c:pt>
                <c:pt idx="159">
                  <c:v>2.878787956</c:v>
                </c:pt>
                <c:pt idx="160">
                  <c:v>2.9292930070000001</c:v>
                </c:pt>
                <c:pt idx="161">
                  <c:v>2.9797980580000001</c:v>
                </c:pt>
                <c:pt idx="162">
                  <c:v>3</c:v>
                </c:pt>
                <c:pt idx="163">
                  <c:v>3.0303031090000001</c:v>
                </c:pt>
                <c:pt idx="164">
                  <c:v>3.0808081600000001</c:v>
                </c:pt>
                <c:pt idx="165">
                  <c:v>3.1313132110000002</c:v>
                </c:pt>
                <c:pt idx="166">
                  <c:v>3.1818182620000002</c:v>
                </c:pt>
                <c:pt idx="167">
                  <c:v>3.2323233130000002</c:v>
                </c:pt>
                <c:pt idx="168">
                  <c:v>3.2828283640000002</c:v>
                </c:pt>
                <c:pt idx="169">
                  <c:v>3.3333334150000002</c:v>
                </c:pt>
                <c:pt idx="170">
                  <c:v>3.3838384660000003</c:v>
                </c:pt>
                <c:pt idx="171">
                  <c:v>3.4343435170000003</c:v>
                </c:pt>
                <c:pt idx="172">
                  <c:v>3.4848485680000003</c:v>
                </c:pt>
                <c:pt idx="173">
                  <c:v>3.5353536190000003</c:v>
                </c:pt>
                <c:pt idx="174">
                  <c:v>3.5858586700000004</c:v>
                </c:pt>
                <c:pt idx="175">
                  <c:v>3.6363637210000004</c:v>
                </c:pt>
                <c:pt idx="176">
                  <c:v>3.6868687720000004</c:v>
                </c:pt>
                <c:pt idx="177">
                  <c:v>3.7373738230000004</c:v>
                </c:pt>
                <c:pt idx="178">
                  <c:v>3.7878788740000005</c:v>
                </c:pt>
                <c:pt idx="179">
                  <c:v>3.8383839250000005</c:v>
                </c:pt>
                <c:pt idx="180">
                  <c:v>3.8888889760000005</c:v>
                </c:pt>
                <c:pt idx="181">
                  <c:v>3.9393940270000005</c:v>
                </c:pt>
                <c:pt idx="182">
                  <c:v>3.9898990780000005</c:v>
                </c:pt>
                <c:pt idx="183">
                  <c:v>4</c:v>
                </c:pt>
                <c:pt idx="184">
                  <c:v>4.0404041290000006</c:v>
                </c:pt>
                <c:pt idx="185">
                  <c:v>4.0909091800000006</c:v>
                </c:pt>
                <c:pt idx="186">
                  <c:v>4.1414142310000006</c:v>
                </c:pt>
                <c:pt idx="187">
                  <c:v>4.1919192820000006</c:v>
                </c:pt>
                <c:pt idx="188">
                  <c:v>4.2424243330000007</c:v>
                </c:pt>
                <c:pt idx="189">
                  <c:v>4.2929293840000007</c:v>
                </c:pt>
                <c:pt idx="190">
                  <c:v>4.3434344350000007</c:v>
                </c:pt>
                <c:pt idx="191">
                  <c:v>4.3939394860000007</c:v>
                </c:pt>
                <c:pt idx="192">
                  <c:v>4.4444445370000008</c:v>
                </c:pt>
                <c:pt idx="193">
                  <c:v>4.4949495880000008</c:v>
                </c:pt>
                <c:pt idx="194">
                  <c:v>4.5454546390000008</c:v>
                </c:pt>
                <c:pt idx="195">
                  <c:v>4.5959596900000008</c:v>
                </c:pt>
                <c:pt idx="196">
                  <c:v>4.6464647410000008</c:v>
                </c:pt>
                <c:pt idx="197">
                  <c:v>4.6969697920000009</c:v>
                </c:pt>
                <c:pt idx="198">
                  <c:v>4.7474748430000009</c:v>
                </c:pt>
                <c:pt idx="199">
                  <c:v>4.7979798940000009</c:v>
                </c:pt>
                <c:pt idx="200">
                  <c:v>4.8484849450000009</c:v>
                </c:pt>
                <c:pt idx="201">
                  <c:v>4.898989996000001</c:v>
                </c:pt>
                <c:pt idx="202">
                  <c:v>5</c:v>
                </c:pt>
              </c:numCache>
            </c:numRef>
          </c:xVal>
          <c:yVal>
            <c:numRef>
              <c:f>'simple- graph'!$BA$2:$BA$204</c:f>
              <c:numCache>
                <c:formatCode>General</c:formatCode>
                <c:ptCount val="203"/>
                <c:pt idx="100">
                  <c:v>66.67</c:v>
                </c:pt>
                <c:pt idx="120">
                  <c:v>33.33</c:v>
                </c:pt>
                <c:pt idx="141">
                  <c:v>91.67</c:v>
                </c:pt>
                <c:pt idx="162">
                  <c:v>100</c:v>
                </c:pt>
                <c:pt idx="183">
                  <c:v>100</c:v>
                </c:pt>
                <c:pt idx="202">
                  <c:v>100</c:v>
                </c:pt>
              </c:numCache>
            </c:numRef>
          </c:yVal>
          <c:smooth val="0"/>
        </c:ser>
        <c:ser>
          <c:idx val="52"/>
          <c:order val="52"/>
          <c:tx>
            <c:strRef>
              <c:f>'simple- graph'!$BB$1</c:f>
              <c:strCache>
                <c:ptCount val="1"/>
                <c:pt idx="0">
                  <c:v>tm S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'simple- graph'!$A$2:$A$204</c:f>
              <c:numCache>
                <c:formatCode>General</c:formatCode>
                <c:ptCount val="203"/>
                <c:pt idx="0">
                  <c:v>-5</c:v>
                </c:pt>
                <c:pt idx="1">
                  <c:v>-4.949494949</c:v>
                </c:pt>
                <c:pt idx="2">
                  <c:v>-4.898989898</c:v>
                </c:pt>
                <c:pt idx="3">
                  <c:v>-4.8484848469999999</c:v>
                </c:pt>
                <c:pt idx="4">
                  <c:v>-4.7979797959999999</c:v>
                </c:pt>
                <c:pt idx="5">
                  <c:v>-4.7474747449999999</c:v>
                </c:pt>
                <c:pt idx="6">
                  <c:v>-4.6969696939999999</c:v>
                </c:pt>
                <c:pt idx="7">
                  <c:v>-4.6464646429999998</c:v>
                </c:pt>
                <c:pt idx="8">
                  <c:v>-4.5959595919999998</c:v>
                </c:pt>
                <c:pt idx="9">
                  <c:v>-4.5454545409999998</c:v>
                </c:pt>
                <c:pt idx="10">
                  <c:v>-4.4949494899999998</c:v>
                </c:pt>
                <c:pt idx="11">
                  <c:v>-4.4444444389999997</c:v>
                </c:pt>
                <c:pt idx="12">
                  <c:v>-4.3939393879999997</c:v>
                </c:pt>
                <c:pt idx="13">
                  <c:v>-4.3434343369999997</c:v>
                </c:pt>
                <c:pt idx="14">
                  <c:v>-4.2929292859999997</c:v>
                </c:pt>
                <c:pt idx="15">
                  <c:v>-4.2424242349999997</c:v>
                </c:pt>
                <c:pt idx="16">
                  <c:v>-4.1919191839999996</c:v>
                </c:pt>
                <c:pt idx="17">
                  <c:v>-4.1414141329999996</c:v>
                </c:pt>
                <c:pt idx="18">
                  <c:v>-4.0909090819999996</c:v>
                </c:pt>
                <c:pt idx="19">
                  <c:v>-4.0404040309999996</c:v>
                </c:pt>
                <c:pt idx="20">
                  <c:v>-3.98989898</c:v>
                </c:pt>
                <c:pt idx="21">
                  <c:v>-3.939393929</c:v>
                </c:pt>
                <c:pt idx="22">
                  <c:v>-3.8888888779999999</c:v>
                </c:pt>
                <c:pt idx="23">
                  <c:v>-3.8383838269999999</c:v>
                </c:pt>
                <c:pt idx="24">
                  <c:v>-3.7878787759999999</c:v>
                </c:pt>
                <c:pt idx="25">
                  <c:v>-3.7373737249999999</c:v>
                </c:pt>
                <c:pt idx="26">
                  <c:v>-3.6868686739999998</c:v>
                </c:pt>
                <c:pt idx="27">
                  <c:v>-3.6363636230000003</c:v>
                </c:pt>
                <c:pt idx="28">
                  <c:v>-3.5858585720000002</c:v>
                </c:pt>
                <c:pt idx="29">
                  <c:v>-3.5353535210000002</c:v>
                </c:pt>
                <c:pt idx="30">
                  <c:v>-3.4848484700000002</c:v>
                </c:pt>
                <c:pt idx="31">
                  <c:v>-3.4343434190000002</c:v>
                </c:pt>
                <c:pt idx="32">
                  <c:v>-3.3838383680000002</c:v>
                </c:pt>
                <c:pt idx="33">
                  <c:v>-3.3333333170000001</c:v>
                </c:pt>
                <c:pt idx="34">
                  <c:v>-3.2828282660000001</c:v>
                </c:pt>
                <c:pt idx="35">
                  <c:v>-3.2323232150000001</c:v>
                </c:pt>
                <c:pt idx="36">
                  <c:v>-3.1818181640000001</c:v>
                </c:pt>
                <c:pt idx="37">
                  <c:v>-3.131313113</c:v>
                </c:pt>
                <c:pt idx="38">
                  <c:v>-3.080808062</c:v>
                </c:pt>
                <c:pt idx="39">
                  <c:v>-3.030303011</c:v>
                </c:pt>
                <c:pt idx="40">
                  <c:v>-2.97979796</c:v>
                </c:pt>
                <c:pt idx="41">
                  <c:v>-2.9292929089999999</c:v>
                </c:pt>
                <c:pt idx="42">
                  <c:v>-2.8787878579999999</c:v>
                </c:pt>
                <c:pt idx="43">
                  <c:v>-2.8282828069999999</c:v>
                </c:pt>
                <c:pt idx="44">
                  <c:v>-2.7777777559999999</c:v>
                </c:pt>
                <c:pt idx="45">
                  <c:v>-2.7272727049999999</c:v>
                </c:pt>
                <c:pt idx="46">
                  <c:v>-2.6767676539999998</c:v>
                </c:pt>
                <c:pt idx="47">
                  <c:v>-2.6262626029999998</c:v>
                </c:pt>
                <c:pt idx="48">
                  <c:v>-2.5757575519999998</c:v>
                </c:pt>
                <c:pt idx="49">
                  <c:v>-2.5252525009999998</c:v>
                </c:pt>
                <c:pt idx="50">
                  <c:v>-2.4747474499999997</c:v>
                </c:pt>
                <c:pt idx="51">
                  <c:v>-2.4242423989999997</c:v>
                </c:pt>
                <c:pt idx="52">
                  <c:v>-2.3737373479999997</c:v>
                </c:pt>
                <c:pt idx="53">
                  <c:v>-2.3232322969999997</c:v>
                </c:pt>
                <c:pt idx="54">
                  <c:v>-2.2727272460000001</c:v>
                </c:pt>
                <c:pt idx="55">
                  <c:v>-2.2222221950000001</c:v>
                </c:pt>
                <c:pt idx="56">
                  <c:v>-2.171717144</c:v>
                </c:pt>
                <c:pt idx="57">
                  <c:v>-2.121212093</c:v>
                </c:pt>
                <c:pt idx="58">
                  <c:v>-2.070707042</c:v>
                </c:pt>
                <c:pt idx="59">
                  <c:v>-2.020201991</c:v>
                </c:pt>
                <c:pt idx="60">
                  <c:v>-1.96969694</c:v>
                </c:pt>
                <c:pt idx="61">
                  <c:v>-1.9191918889999999</c:v>
                </c:pt>
                <c:pt idx="62">
                  <c:v>-1.8686868379999999</c:v>
                </c:pt>
                <c:pt idx="63">
                  <c:v>-1.8181817869999999</c:v>
                </c:pt>
                <c:pt idx="64">
                  <c:v>-1.7676767359999999</c:v>
                </c:pt>
                <c:pt idx="65">
                  <c:v>-1.7171716849999998</c:v>
                </c:pt>
                <c:pt idx="66">
                  <c:v>-1.6666666339999998</c:v>
                </c:pt>
                <c:pt idx="67">
                  <c:v>-1.6161615829999998</c:v>
                </c:pt>
                <c:pt idx="68">
                  <c:v>-1.5656565319999998</c:v>
                </c:pt>
                <c:pt idx="69">
                  <c:v>-1.5151514809999997</c:v>
                </c:pt>
                <c:pt idx="70">
                  <c:v>-1.4646464299999997</c:v>
                </c:pt>
                <c:pt idx="71">
                  <c:v>-1.4141413789999997</c:v>
                </c:pt>
                <c:pt idx="72">
                  <c:v>-1.3636363279999997</c:v>
                </c:pt>
                <c:pt idx="73">
                  <c:v>-1.3131312769999997</c:v>
                </c:pt>
                <c:pt idx="74">
                  <c:v>-1.2626262259999996</c:v>
                </c:pt>
                <c:pt idx="75">
                  <c:v>-1.2121211750000001</c:v>
                </c:pt>
                <c:pt idx="76">
                  <c:v>-1.161616124</c:v>
                </c:pt>
                <c:pt idx="77">
                  <c:v>-1.111111073</c:v>
                </c:pt>
                <c:pt idx="78">
                  <c:v>-1.060606022</c:v>
                </c:pt>
                <c:pt idx="79">
                  <c:v>-1.010100971</c:v>
                </c:pt>
                <c:pt idx="80">
                  <c:v>-0.95959591999999994</c:v>
                </c:pt>
                <c:pt idx="81">
                  <c:v>-0.90909086899999991</c:v>
                </c:pt>
                <c:pt idx="82">
                  <c:v>-0.85858581799999989</c:v>
                </c:pt>
                <c:pt idx="83">
                  <c:v>-0.80808076699999987</c:v>
                </c:pt>
                <c:pt idx="84">
                  <c:v>-0.75757571599999984</c:v>
                </c:pt>
                <c:pt idx="85">
                  <c:v>-0.70707066499999982</c:v>
                </c:pt>
                <c:pt idx="86">
                  <c:v>-0.6565656139999998</c:v>
                </c:pt>
                <c:pt idx="87">
                  <c:v>-0.60606056299999977</c:v>
                </c:pt>
                <c:pt idx="88">
                  <c:v>-0.55555551199999975</c:v>
                </c:pt>
                <c:pt idx="89">
                  <c:v>-0.50505046099999973</c:v>
                </c:pt>
                <c:pt idx="90">
                  <c:v>-0.45454540999999971</c:v>
                </c:pt>
                <c:pt idx="91">
                  <c:v>-0.40404035899999968</c:v>
                </c:pt>
                <c:pt idx="92">
                  <c:v>-0.35353530799999966</c:v>
                </c:pt>
                <c:pt idx="93">
                  <c:v>-0.30303025699999964</c:v>
                </c:pt>
                <c:pt idx="94">
                  <c:v>-0.25252520599999961</c:v>
                </c:pt>
                <c:pt idx="95">
                  <c:v>-0.20202015499999959</c:v>
                </c:pt>
                <c:pt idx="96">
                  <c:v>-0.15151510399999957</c:v>
                </c:pt>
                <c:pt idx="97">
                  <c:v>-0.10101005299999954</c:v>
                </c:pt>
                <c:pt idx="98">
                  <c:v>-5.0505001999999521E-2</c:v>
                </c:pt>
                <c:pt idx="99">
                  <c:v>4.90000005015645E-8</c:v>
                </c:pt>
                <c:pt idx="100">
                  <c:v>0</c:v>
                </c:pt>
                <c:pt idx="101">
                  <c:v>5.0505100000000525E-2</c:v>
                </c:pt>
                <c:pt idx="102">
                  <c:v>0.10101015100000055</c:v>
                </c:pt>
                <c:pt idx="103">
                  <c:v>0.15151520200000057</c:v>
                </c:pt>
                <c:pt idx="104">
                  <c:v>0.20202025300000059</c:v>
                </c:pt>
                <c:pt idx="105">
                  <c:v>0.25252530400000062</c:v>
                </c:pt>
                <c:pt idx="106">
                  <c:v>0.30303035500000064</c:v>
                </c:pt>
                <c:pt idx="107">
                  <c:v>0.35353540600000066</c:v>
                </c:pt>
                <c:pt idx="108">
                  <c:v>0.4040404569999998</c:v>
                </c:pt>
                <c:pt idx="109">
                  <c:v>0.45454550799999982</c:v>
                </c:pt>
                <c:pt idx="110">
                  <c:v>0.50505055899999984</c:v>
                </c:pt>
                <c:pt idx="111">
                  <c:v>0.55555560999999987</c:v>
                </c:pt>
                <c:pt idx="112">
                  <c:v>0.60606066099999989</c:v>
                </c:pt>
                <c:pt idx="113">
                  <c:v>0.65656571199999991</c:v>
                </c:pt>
                <c:pt idx="114">
                  <c:v>0.70707076299999994</c:v>
                </c:pt>
                <c:pt idx="115">
                  <c:v>0.75757581399999996</c:v>
                </c:pt>
                <c:pt idx="116">
                  <c:v>0.80808086499999998</c:v>
                </c:pt>
                <c:pt idx="117">
                  <c:v>0.858585916</c:v>
                </c:pt>
                <c:pt idx="118">
                  <c:v>0.90909096700000003</c:v>
                </c:pt>
                <c:pt idx="119">
                  <c:v>0.95959601800000005</c:v>
                </c:pt>
                <c:pt idx="120">
                  <c:v>1</c:v>
                </c:pt>
                <c:pt idx="121">
                  <c:v>1.0101010690000001</c:v>
                </c:pt>
                <c:pt idx="122">
                  <c:v>1.0606061200000001</c:v>
                </c:pt>
                <c:pt idx="123">
                  <c:v>1.1111111710000001</c:v>
                </c:pt>
                <c:pt idx="124">
                  <c:v>1.1616162220000001</c:v>
                </c:pt>
                <c:pt idx="125">
                  <c:v>1.2121212730000002</c:v>
                </c:pt>
                <c:pt idx="126">
                  <c:v>1.2626263240000002</c:v>
                </c:pt>
                <c:pt idx="127">
                  <c:v>1.3131313750000002</c:v>
                </c:pt>
                <c:pt idx="128">
                  <c:v>1.3636364260000002</c:v>
                </c:pt>
                <c:pt idx="129">
                  <c:v>1.4141414770000003</c:v>
                </c:pt>
                <c:pt idx="130">
                  <c:v>1.4646465280000003</c:v>
                </c:pt>
                <c:pt idx="131">
                  <c:v>1.5151515790000003</c:v>
                </c:pt>
                <c:pt idx="132">
                  <c:v>1.5656566300000003</c:v>
                </c:pt>
                <c:pt idx="133">
                  <c:v>1.6161616810000003</c:v>
                </c:pt>
                <c:pt idx="134">
                  <c:v>1.6666667320000004</c:v>
                </c:pt>
                <c:pt idx="135">
                  <c:v>1.7171717830000004</c:v>
                </c:pt>
                <c:pt idx="136">
                  <c:v>1.7676768340000004</c:v>
                </c:pt>
                <c:pt idx="137">
                  <c:v>1.8181818850000004</c:v>
                </c:pt>
                <c:pt idx="138">
                  <c:v>1.8686869360000005</c:v>
                </c:pt>
                <c:pt idx="139">
                  <c:v>1.9191919870000005</c:v>
                </c:pt>
                <c:pt idx="140">
                  <c:v>1.9696970380000005</c:v>
                </c:pt>
                <c:pt idx="141">
                  <c:v>2</c:v>
                </c:pt>
                <c:pt idx="142">
                  <c:v>2.0202020890000005</c:v>
                </c:pt>
                <c:pt idx="143">
                  <c:v>2.0707071400000006</c:v>
                </c:pt>
                <c:pt idx="144">
                  <c:v>2.1212121910000006</c:v>
                </c:pt>
                <c:pt idx="145">
                  <c:v>2.1717172420000006</c:v>
                </c:pt>
                <c:pt idx="146">
                  <c:v>2.2222222930000006</c:v>
                </c:pt>
                <c:pt idx="147">
                  <c:v>2.2727273440000006</c:v>
                </c:pt>
                <c:pt idx="148">
                  <c:v>2.3232323950000007</c:v>
                </c:pt>
                <c:pt idx="149">
                  <c:v>2.3737374460000007</c:v>
                </c:pt>
                <c:pt idx="150">
                  <c:v>2.4242424970000007</c:v>
                </c:pt>
                <c:pt idx="151">
                  <c:v>2.4747475480000007</c:v>
                </c:pt>
                <c:pt idx="152">
                  <c:v>2.5252525990000008</c:v>
                </c:pt>
                <c:pt idx="153">
                  <c:v>2.5757576499999999</c:v>
                </c:pt>
                <c:pt idx="154">
                  <c:v>2.6262627009999999</c:v>
                </c:pt>
                <c:pt idx="155">
                  <c:v>2.6767677519999999</c:v>
                </c:pt>
                <c:pt idx="156">
                  <c:v>2.727272803</c:v>
                </c:pt>
                <c:pt idx="157">
                  <c:v>2.777777854</c:v>
                </c:pt>
                <c:pt idx="158">
                  <c:v>2.828282905</c:v>
                </c:pt>
                <c:pt idx="159">
                  <c:v>2.878787956</c:v>
                </c:pt>
                <c:pt idx="160">
                  <c:v>2.9292930070000001</c:v>
                </c:pt>
                <c:pt idx="161">
                  <c:v>2.9797980580000001</c:v>
                </c:pt>
                <c:pt idx="162">
                  <c:v>3</c:v>
                </c:pt>
                <c:pt idx="163">
                  <c:v>3.0303031090000001</c:v>
                </c:pt>
                <c:pt idx="164">
                  <c:v>3.0808081600000001</c:v>
                </c:pt>
                <c:pt idx="165">
                  <c:v>3.1313132110000002</c:v>
                </c:pt>
                <c:pt idx="166">
                  <c:v>3.1818182620000002</c:v>
                </c:pt>
                <c:pt idx="167">
                  <c:v>3.2323233130000002</c:v>
                </c:pt>
                <c:pt idx="168">
                  <c:v>3.2828283640000002</c:v>
                </c:pt>
                <c:pt idx="169">
                  <c:v>3.3333334150000002</c:v>
                </c:pt>
                <c:pt idx="170">
                  <c:v>3.3838384660000003</c:v>
                </c:pt>
                <c:pt idx="171">
                  <c:v>3.4343435170000003</c:v>
                </c:pt>
                <c:pt idx="172">
                  <c:v>3.4848485680000003</c:v>
                </c:pt>
                <c:pt idx="173">
                  <c:v>3.5353536190000003</c:v>
                </c:pt>
                <c:pt idx="174">
                  <c:v>3.5858586700000004</c:v>
                </c:pt>
                <c:pt idx="175">
                  <c:v>3.6363637210000004</c:v>
                </c:pt>
                <c:pt idx="176">
                  <c:v>3.6868687720000004</c:v>
                </c:pt>
                <c:pt idx="177">
                  <c:v>3.7373738230000004</c:v>
                </c:pt>
                <c:pt idx="178">
                  <c:v>3.7878788740000005</c:v>
                </c:pt>
                <c:pt idx="179">
                  <c:v>3.8383839250000005</c:v>
                </c:pt>
                <c:pt idx="180">
                  <c:v>3.8888889760000005</c:v>
                </c:pt>
                <c:pt idx="181">
                  <c:v>3.9393940270000005</c:v>
                </c:pt>
                <c:pt idx="182">
                  <c:v>3.9898990780000005</c:v>
                </c:pt>
                <c:pt idx="183">
                  <c:v>4</c:v>
                </c:pt>
                <c:pt idx="184">
                  <c:v>4.0404041290000006</c:v>
                </c:pt>
                <c:pt idx="185">
                  <c:v>4.0909091800000006</c:v>
                </c:pt>
                <c:pt idx="186">
                  <c:v>4.1414142310000006</c:v>
                </c:pt>
                <c:pt idx="187">
                  <c:v>4.1919192820000006</c:v>
                </c:pt>
                <c:pt idx="188">
                  <c:v>4.2424243330000007</c:v>
                </c:pt>
                <c:pt idx="189">
                  <c:v>4.2929293840000007</c:v>
                </c:pt>
                <c:pt idx="190">
                  <c:v>4.3434344350000007</c:v>
                </c:pt>
                <c:pt idx="191">
                  <c:v>4.3939394860000007</c:v>
                </c:pt>
                <c:pt idx="192">
                  <c:v>4.4444445370000008</c:v>
                </c:pt>
                <c:pt idx="193">
                  <c:v>4.4949495880000008</c:v>
                </c:pt>
                <c:pt idx="194">
                  <c:v>4.5454546390000008</c:v>
                </c:pt>
                <c:pt idx="195">
                  <c:v>4.5959596900000008</c:v>
                </c:pt>
                <c:pt idx="196">
                  <c:v>4.6464647410000008</c:v>
                </c:pt>
                <c:pt idx="197">
                  <c:v>4.6969697920000009</c:v>
                </c:pt>
                <c:pt idx="198">
                  <c:v>4.7474748430000009</c:v>
                </c:pt>
                <c:pt idx="199">
                  <c:v>4.7979798940000009</c:v>
                </c:pt>
                <c:pt idx="200">
                  <c:v>4.8484849450000009</c:v>
                </c:pt>
                <c:pt idx="201">
                  <c:v>4.898989996000001</c:v>
                </c:pt>
                <c:pt idx="202">
                  <c:v>5</c:v>
                </c:pt>
              </c:numCache>
            </c:numRef>
          </c:xVal>
          <c:yVal>
            <c:numRef>
              <c:f>'simple- graph'!$BB$2:$BB$204</c:f>
              <c:numCache>
                <c:formatCode>General</c:formatCode>
                <c:ptCount val="203"/>
                <c:pt idx="100">
                  <c:v>0</c:v>
                </c:pt>
                <c:pt idx="120">
                  <c:v>0</c:v>
                </c:pt>
                <c:pt idx="141">
                  <c:v>8.33</c:v>
                </c:pt>
                <c:pt idx="162">
                  <c:v>41.67</c:v>
                </c:pt>
                <c:pt idx="183">
                  <c:v>58.33</c:v>
                </c:pt>
                <c:pt idx="202">
                  <c:v>91.67</c:v>
                </c:pt>
              </c:numCache>
            </c:numRef>
          </c:yVal>
          <c:smooth val="0"/>
        </c:ser>
        <c:ser>
          <c:idx val="53"/>
          <c:order val="53"/>
          <c:tx>
            <c:strRef>
              <c:f>'simple- graph'!$BC$1</c:f>
              <c:strCache>
                <c:ptCount val="1"/>
                <c:pt idx="0">
                  <c:v>zs S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0066CC"/>
              </a:solidFill>
              <a:ln>
                <a:solidFill>
                  <a:srgbClr val="0066CC"/>
                </a:solidFill>
                <a:prstDash val="solid"/>
              </a:ln>
            </c:spPr>
          </c:marker>
          <c:xVal>
            <c:numRef>
              <c:f>'simple- graph'!$A$2:$A$204</c:f>
              <c:numCache>
                <c:formatCode>General</c:formatCode>
                <c:ptCount val="203"/>
                <c:pt idx="0">
                  <c:v>-5</c:v>
                </c:pt>
                <c:pt idx="1">
                  <c:v>-4.949494949</c:v>
                </c:pt>
                <c:pt idx="2">
                  <c:v>-4.898989898</c:v>
                </c:pt>
                <c:pt idx="3">
                  <c:v>-4.8484848469999999</c:v>
                </c:pt>
                <c:pt idx="4">
                  <c:v>-4.7979797959999999</c:v>
                </c:pt>
                <c:pt idx="5">
                  <c:v>-4.7474747449999999</c:v>
                </c:pt>
                <c:pt idx="6">
                  <c:v>-4.6969696939999999</c:v>
                </c:pt>
                <c:pt idx="7">
                  <c:v>-4.6464646429999998</c:v>
                </c:pt>
                <c:pt idx="8">
                  <c:v>-4.5959595919999998</c:v>
                </c:pt>
                <c:pt idx="9">
                  <c:v>-4.5454545409999998</c:v>
                </c:pt>
                <c:pt idx="10">
                  <c:v>-4.4949494899999998</c:v>
                </c:pt>
                <c:pt idx="11">
                  <c:v>-4.4444444389999997</c:v>
                </c:pt>
                <c:pt idx="12">
                  <c:v>-4.3939393879999997</c:v>
                </c:pt>
                <c:pt idx="13">
                  <c:v>-4.3434343369999997</c:v>
                </c:pt>
                <c:pt idx="14">
                  <c:v>-4.2929292859999997</c:v>
                </c:pt>
                <c:pt idx="15">
                  <c:v>-4.2424242349999997</c:v>
                </c:pt>
                <c:pt idx="16">
                  <c:v>-4.1919191839999996</c:v>
                </c:pt>
                <c:pt idx="17">
                  <c:v>-4.1414141329999996</c:v>
                </c:pt>
                <c:pt idx="18">
                  <c:v>-4.0909090819999996</c:v>
                </c:pt>
                <c:pt idx="19">
                  <c:v>-4.0404040309999996</c:v>
                </c:pt>
                <c:pt idx="20">
                  <c:v>-3.98989898</c:v>
                </c:pt>
                <c:pt idx="21">
                  <c:v>-3.939393929</c:v>
                </c:pt>
                <c:pt idx="22">
                  <c:v>-3.8888888779999999</c:v>
                </c:pt>
                <c:pt idx="23">
                  <c:v>-3.8383838269999999</c:v>
                </c:pt>
                <c:pt idx="24">
                  <c:v>-3.7878787759999999</c:v>
                </c:pt>
                <c:pt idx="25">
                  <c:v>-3.7373737249999999</c:v>
                </c:pt>
                <c:pt idx="26">
                  <c:v>-3.6868686739999998</c:v>
                </c:pt>
                <c:pt idx="27">
                  <c:v>-3.6363636230000003</c:v>
                </c:pt>
                <c:pt idx="28">
                  <c:v>-3.5858585720000002</c:v>
                </c:pt>
                <c:pt idx="29">
                  <c:v>-3.5353535210000002</c:v>
                </c:pt>
                <c:pt idx="30">
                  <c:v>-3.4848484700000002</c:v>
                </c:pt>
                <c:pt idx="31">
                  <c:v>-3.4343434190000002</c:v>
                </c:pt>
                <c:pt idx="32">
                  <c:v>-3.3838383680000002</c:v>
                </c:pt>
                <c:pt idx="33">
                  <c:v>-3.3333333170000001</c:v>
                </c:pt>
                <c:pt idx="34">
                  <c:v>-3.2828282660000001</c:v>
                </c:pt>
                <c:pt idx="35">
                  <c:v>-3.2323232150000001</c:v>
                </c:pt>
                <c:pt idx="36">
                  <c:v>-3.1818181640000001</c:v>
                </c:pt>
                <c:pt idx="37">
                  <c:v>-3.131313113</c:v>
                </c:pt>
                <c:pt idx="38">
                  <c:v>-3.080808062</c:v>
                </c:pt>
                <c:pt idx="39">
                  <c:v>-3.030303011</c:v>
                </c:pt>
                <c:pt idx="40">
                  <c:v>-2.97979796</c:v>
                </c:pt>
                <c:pt idx="41">
                  <c:v>-2.9292929089999999</c:v>
                </c:pt>
                <c:pt idx="42">
                  <c:v>-2.8787878579999999</c:v>
                </c:pt>
                <c:pt idx="43">
                  <c:v>-2.8282828069999999</c:v>
                </c:pt>
                <c:pt idx="44">
                  <c:v>-2.7777777559999999</c:v>
                </c:pt>
                <c:pt idx="45">
                  <c:v>-2.7272727049999999</c:v>
                </c:pt>
                <c:pt idx="46">
                  <c:v>-2.6767676539999998</c:v>
                </c:pt>
                <c:pt idx="47">
                  <c:v>-2.6262626029999998</c:v>
                </c:pt>
                <c:pt idx="48">
                  <c:v>-2.5757575519999998</c:v>
                </c:pt>
                <c:pt idx="49">
                  <c:v>-2.5252525009999998</c:v>
                </c:pt>
                <c:pt idx="50">
                  <c:v>-2.4747474499999997</c:v>
                </c:pt>
                <c:pt idx="51">
                  <c:v>-2.4242423989999997</c:v>
                </c:pt>
                <c:pt idx="52">
                  <c:v>-2.3737373479999997</c:v>
                </c:pt>
                <c:pt idx="53">
                  <c:v>-2.3232322969999997</c:v>
                </c:pt>
                <c:pt idx="54">
                  <c:v>-2.2727272460000001</c:v>
                </c:pt>
                <c:pt idx="55">
                  <c:v>-2.2222221950000001</c:v>
                </c:pt>
                <c:pt idx="56">
                  <c:v>-2.171717144</c:v>
                </c:pt>
                <c:pt idx="57">
                  <c:v>-2.121212093</c:v>
                </c:pt>
                <c:pt idx="58">
                  <c:v>-2.070707042</c:v>
                </c:pt>
                <c:pt idx="59">
                  <c:v>-2.020201991</c:v>
                </c:pt>
                <c:pt idx="60">
                  <c:v>-1.96969694</c:v>
                </c:pt>
                <c:pt idx="61">
                  <c:v>-1.9191918889999999</c:v>
                </c:pt>
                <c:pt idx="62">
                  <c:v>-1.8686868379999999</c:v>
                </c:pt>
                <c:pt idx="63">
                  <c:v>-1.8181817869999999</c:v>
                </c:pt>
                <c:pt idx="64">
                  <c:v>-1.7676767359999999</c:v>
                </c:pt>
                <c:pt idx="65">
                  <c:v>-1.7171716849999998</c:v>
                </c:pt>
                <c:pt idx="66">
                  <c:v>-1.6666666339999998</c:v>
                </c:pt>
                <c:pt idx="67">
                  <c:v>-1.6161615829999998</c:v>
                </c:pt>
                <c:pt idx="68">
                  <c:v>-1.5656565319999998</c:v>
                </c:pt>
                <c:pt idx="69">
                  <c:v>-1.5151514809999997</c:v>
                </c:pt>
                <c:pt idx="70">
                  <c:v>-1.4646464299999997</c:v>
                </c:pt>
                <c:pt idx="71">
                  <c:v>-1.4141413789999997</c:v>
                </c:pt>
                <c:pt idx="72">
                  <c:v>-1.3636363279999997</c:v>
                </c:pt>
                <c:pt idx="73">
                  <c:v>-1.3131312769999997</c:v>
                </c:pt>
                <c:pt idx="74">
                  <c:v>-1.2626262259999996</c:v>
                </c:pt>
                <c:pt idx="75">
                  <c:v>-1.2121211750000001</c:v>
                </c:pt>
                <c:pt idx="76">
                  <c:v>-1.161616124</c:v>
                </c:pt>
                <c:pt idx="77">
                  <c:v>-1.111111073</c:v>
                </c:pt>
                <c:pt idx="78">
                  <c:v>-1.060606022</c:v>
                </c:pt>
                <c:pt idx="79">
                  <c:v>-1.010100971</c:v>
                </c:pt>
                <c:pt idx="80">
                  <c:v>-0.95959591999999994</c:v>
                </c:pt>
                <c:pt idx="81">
                  <c:v>-0.90909086899999991</c:v>
                </c:pt>
                <c:pt idx="82">
                  <c:v>-0.85858581799999989</c:v>
                </c:pt>
                <c:pt idx="83">
                  <c:v>-0.80808076699999987</c:v>
                </c:pt>
                <c:pt idx="84">
                  <c:v>-0.75757571599999984</c:v>
                </c:pt>
                <c:pt idx="85">
                  <c:v>-0.70707066499999982</c:v>
                </c:pt>
                <c:pt idx="86">
                  <c:v>-0.6565656139999998</c:v>
                </c:pt>
                <c:pt idx="87">
                  <c:v>-0.60606056299999977</c:v>
                </c:pt>
                <c:pt idx="88">
                  <c:v>-0.55555551199999975</c:v>
                </c:pt>
                <c:pt idx="89">
                  <c:v>-0.50505046099999973</c:v>
                </c:pt>
                <c:pt idx="90">
                  <c:v>-0.45454540999999971</c:v>
                </c:pt>
                <c:pt idx="91">
                  <c:v>-0.40404035899999968</c:v>
                </c:pt>
                <c:pt idx="92">
                  <c:v>-0.35353530799999966</c:v>
                </c:pt>
                <c:pt idx="93">
                  <c:v>-0.30303025699999964</c:v>
                </c:pt>
                <c:pt idx="94">
                  <c:v>-0.25252520599999961</c:v>
                </c:pt>
                <c:pt idx="95">
                  <c:v>-0.20202015499999959</c:v>
                </c:pt>
                <c:pt idx="96">
                  <c:v>-0.15151510399999957</c:v>
                </c:pt>
                <c:pt idx="97">
                  <c:v>-0.10101005299999954</c:v>
                </c:pt>
                <c:pt idx="98">
                  <c:v>-5.0505001999999521E-2</c:v>
                </c:pt>
                <c:pt idx="99">
                  <c:v>4.90000005015645E-8</c:v>
                </c:pt>
                <c:pt idx="100">
                  <c:v>0</c:v>
                </c:pt>
                <c:pt idx="101">
                  <c:v>5.0505100000000525E-2</c:v>
                </c:pt>
                <c:pt idx="102">
                  <c:v>0.10101015100000055</c:v>
                </c:pt>
                <c:pt idx="103">
                  <c:v>0.15151520200000057</c:v>
                </c:pt>
                <c:pt idx="104">
                  <c:v>0.20202025300000059</c:v>
                </c:pt>
                <c:pt idx="105">
                  <c:v>0.25252530400000062</c:v>
                </c:pt>
                <c:pt idx="106">
                  <c:v>0.30303035500000064</c:v>
                </c:pt>
                <c:pt idx="107">
                  <c:v>0.35353540600000066</c:v>
                </c:pt>
                <c:pt idx="108">
                  <c:v>0.4040404569999998</c:v>
                </c:pt>
                <c:pt idx="109">
                  <c:v>0.45454550799999982</c:v>
                </c:pt>
                <c:pt idx="110">
                  <c:v>0.50505055899999984</c:v>
                </c:pt>
                <c:pt idx="111">
                  <c:v>0.55555560999999987</c:v>
                </c:pt>
                <c:pt idx="112">
                  <c:v>0.60606066099999989</c:v>
                </c:pt>
                <c:pt idx="113">
                  <c:v>0.65656571199999991</c:v>
                </c:pt>
                <c:pt idx="114">
                  <c:v>0.70707076299999994</c:v>
                </c:pt>
                <c:pt idx="115">
                  <c:v>0.75757581399999996</c:v>
                </c:pt>
                <c:pt idx="116">
                  <c:v>0.80808086499999998</c:v>
                </c:pt>
                <c:pt idx="117">
                  <c:v>0.858585916</c:v>
                </c:pt>
                <c:pt idx="118">
                  <c:v>0.90909096700000003</c:v>
                </c:pt>
                <c:pt idx="119">
                  <c:v>0.95959601800000005</c:v>
                </c:pt>
                <c:pt idx="120">
                  <c:v>1</c:v>
                </c:pt>
                <c:pt idx="121">
                  <c:v>1.0101010690000001</c:v>
                </c:pt>
                <c:pt idx="122">
                  <c:v>1.0606061200000001</c:v>
                </c:pt>
                <c:pt idx="123">
                  <c:v>1.1111111710000001</c:v>
                </c:pt>
                <c:pt idx="124">
                  <c:v>1.1616162220000001</c:v>
                </c:pt>
                <c:pt idx="125">
                  <c:v>1.2121212730000002</c:v>
                </c:pt>
                <c:pt idx="126">
                  <c:v>1.2626263240000002</c:v>
                </c:pt>
                <c:pt idx="127">
                  <c:v>1.3131313750000002</c:v>
                </c:pt>
                <c:pt idx="128">
                  <c:v>1.3636364260000002</c:v>
                </c:pt>
                <c:pt idx="129">
                  <c:v>1.4141414770000003</c:v>
                </c:pt>
                <c:pt idx="130">
                  <c:v>1.4646465280000003</c:v>
                </c:pt>
                <c:pt idx="131">
                  <c:v>1.5151515790000003</c:v>
                </c:pt>
                <c:pt idx="132">
                  <c:v>1.5656566300000003</c:v>
                </c:pt>
                <c:pt idx="133">
                  <c:v>1.6161616810000003</c:v>
                </c:pt>
                <c:pt idx="134">
                  <c:v>1.6666667320000004</c:v>
                </c:pt>
                <c:pt idx="135">
                  <c:v>1.7171717830000004</c:v>
                </c:pt>
                <c:pt idx="136">
                  <c:v>1.7676768340000004</c:v>
                </c:pt>
                <c:pt idx="137">
                  <c:v>1.8181818850000004</c:v>
                </c:pt>
                <c:pt idx="138">
                  <c:v>1.8686869360000005</c:v>
                </c:pt>
                <c:pt idx="139">
                  <c:v>1.9191919870000005</c:v>
                </c:pt>
                <c:pt idx="140">
                  <c:v>1.9696970380000005</c:v>
                </c:pt>
                <c:pt idx="141">
                  <c:v>2</c:v>
                </c:pt>
                <c:pt idx="142">
                  <c:v>2.0202020890000005</c:v>
                </c:pt>
                <c:pt idx="143">
                  <c:v>2.0707071400000006</c:v>
                </c:pt>
                <c:pt idx="144">
                  <c:v>2.1212121910000006</c:v>
                </c:pt>
                <c:pt idx="145">
                  <c:v>2.1717172420000006</c:v>
                </c:pt>
                <c:pt idx="146">
                  <c:v>2.2222222930000006</c:v>
                </c:pt>
                <c:pt idx="147">
                  <c:v>2.2727273440000006</c:v>
                </c:pt>
                <c:pt idx="148">
                  <c:v>2.3232323950000007</c:v>
                </c:pt>
                <c:pt idx="149">
                  <c:v>2.3737374460000007</c:v>
                </c:pt>
                <c:pt idx="150">
                  <c:v>2.4242424970000007</c:v>
                </c:pt>
                <c:pt idx="151">
                  <c:v>2.4747475480000007</c:v>
                </c:pt>
                <c:pt idx="152">
                  <c:v>2.5252525990000008</c:v>
                </c:pt>
                <c:pt idx="153">
                  <c:v>2.5757576499999999</c:v>
                </c:pt>
                <c:pt idx="154">
                  <c:v>2.6262627009999999</c:v>
                </c:pt>
                <c:pt idx="155">
                  <c:v>2.6767677519999999</c:v>
                </c:pt>
                <c:pt idx="156">
                  <c:v>2.727272803</c:v>
                </c:pt>
                <c:pt idx="157">
                  <c:v>2.777777854</c:v>
                </c:pt>
                <c:pt idx="158">
                  <c:v>2.828282905</c:v>
                </c:pt>
                <c:pt idx="159">
                  <c:v>2.878787956</c:v>
                </c:pt>
                <c:pt idx="160">
                  <c:v>2.9292930070000001</c:v>
                </c:pt>
                <c:pt idx="161">
                  <c:v>2.9797980580000001</c:v>
                </c:pt>
                <c:pt idx="162">
                  <c:v>3</c:v>
                </c:pt>
                <c:pt idx="163">
                  <c:v>3.0303031090000001</c:v>
                </c:pt>
                <c:pt idx="164">
                  <c:v>3.0808081600000001</c:v>
                </c:pt>
                <c:pt idx="165">
                  <c:v>3.1313132110000002</c:v>
                </c:pt>
                <c:pt idx="166">
                  <c:v>3.1818182620000002</c:v>
                </c:pt>
                <c:pt idx="167">
                  <c:v>3.2323233130000002</c:v>
                </c:pt>
                <c:pt idx="168">
                  <c:v>3.2828283640000002</c:v>
                </c:pt>
                <c:pt idx="169">
                  <c:v>3.3333334150000002</c:v>
                </c:pt>
                <c:pt idx="170">
                  <c:v>3.3838384660000003</c:v>
                </c:pt>
                <c:pt idx="171">
                  <c:v>3.4343435170000003</c:v>
                </c:pt>
                <c:pt idx="172">
                  <c:v>3.4848485680000003</c:v>
                </c:pt>
                <c:pt idx="173">
                  <c:v>3.5353536190000003</c:v>
                </c:pt>
                <c:pt idx="174">
                  <c:v>3.5858586700000004</c:v>
                </c:pt>
                <c:pt idx="175">
                  <c:v>3.6363637210000004</c:v>
                </c:pt>
                <c:pt idx="176">
                  <c:v>3.6868687720000004</c:v>
                </c:pt>
                <c:pt idx="177">
                  <c:v>3.7373738230000004</c:v>
                </c:pt>
                <c:pt idx="178">
                  <c:v>3.7878788740000005</c:v>
                </c:pt>
                <c:pt idx="179">
                  <c:v>3.8383839250000005</c:v>
                </c:pt>
                <c:pt idx="180">
                  <c:v>3.8888889760000005</c:v>
                </c:pt>
                <c:pt idx="181">
                  <c:v>3.9393940270000005</c:v>
                </c:pt>
                <c:pt idx="182">
                  <c:v>3.9898990780000005</c:v>
                </c:pt>
                <c:pt idx="183">
                  <c:v>4</c:v>
                </c:pt>
                <c:pt idx="184">
                  <c:v>4.0404041290000006</c:v>
                </c:pt>
                <c:pt idx="185">
                  <c:v>4.0909091800000006</c:v>
                </c:pt>
                <c:pt idx="186">
                  <c:v>4.1414142310000006</c:v>
                </c:pt>
                <c:pt idx="187">
                  <c:v>4.1919192820000006</c:v>
                </c:pt>
                <c:pt idx="188">
                  <c:v>4.2424243330000007</c:v>
                </c:pt>
                <c:pt idx="189">
                  <c:v>4.2929293840000007</c:v>
                </c:pt>
                <c:pt idx="190">
                  <c:v>4.3434344350000007</c:v>
                </c:pt>
                <c:pt idx="191">
                  <c:v>4.3939394860000007</c:v>
                </c:pt>
                <c:pt idx="192">
                  <c:v>4.4444445370000008</c:v>
                </c:pt>
                <c:pt idx="193">
                  <c:v>4.4949495880000008</c:v>
                </c:pt>
                <c:pt idx="194">
                  <c:v>4.5454546390000008</c:v>
                </c:pt>
                <c:pt idx="195">
                  <c:v>4.5959596900000008</c:v>
                </c:pt>
                <c:pt idx="196">
                  <c:v>4.6464647410000008</c:v>
                </c:pt>
                <c:pt idx="197">
                  <c:v>4.6969697920000009</c:v>
                </c:pt>
                <c:pt idx="198">
                  <c:v>4.7474748430000009</c:v>
                </c:pt>
                <c:pt idx="199">
                  <c:v>4.7979798940000009</c:v>
                </c:pt>
                <c:pt idx="200">
                  <c:v>4.8484849450000009</c:v>
                </c:pt>
                <c:pt idx="201">
                  <c:v>4.898989996000001</c:v>
                </c:pt>
                <c:pt idx="202">
                  <c:v>5</c:v>
                </c:pt>
              </c:numCache>
            </c:numRef>
          </c:xVal>
          <c:yVal>
            <c:numRef>
              <c:f>'simple- graph'!$BC$2:$BC$204</c:f>
              <c:numCache>
                <c:formatCode>General</c:formatCode>
                <c:ptCount val="203"/>
                <c:pt idx="100">
                  <c:v>0</c:v>
                </c:pt>
                <c:pt idx="120">
                  <c:v>0</c:v>
                </c:pt>
                <c:pt idx="141">
                  <c:v>0</c:v>
                </c:pt>
                <c:pt idx="162">
                  <c:v>41.67</c:v>
                </c:pt>
                <c:pt idx="183">
                  <c:v>0</c:v>
                </c:pt>
                <c:pt idx="202">
                  <c:v>33.33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4843648"/>
        <c:axId val="117190656"/>
      </c:scatterChart>
      <c:valAx>
        <c:axId val="114843648"/>
        <c:scaling>
          <c:orientation val="minMax"/>
          <c:max val="5"/>
          <c:min val="-5"/>
        </c:scaling>
        <c:delete val="0"/>
        <c:axPos val="b"/>
        <c:title>
          <c:tx>
            <c:rich>
              <a:bodyPr/>
              <a:lstStyle/>
              <a:p>
                <a:pPr>
                  <a:defRPr sz="17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 dirty="0" smtClean="0"/>
                  <a:t>Time</a:t>
                </a:r>
                <a:endParaRPr lang="en-GB" dirty="0"/>
              </a:p>
            </c:rich>
          </c:tx>
          <c:layout>
            <c:manualLayout>
              <c:xMode val="edge"/>
              <c:yMode val="edge"/>
              <c:x val="0.46830796150481191"/>
              <c:y val="0.9313587062164130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7190656"/>
        <c:crosses val="autoZero"/>
        <c:crossBetween val="midCat"/>
        <c:majorUnit val="1"/>
      </c:valAx>
      <c:valAx>
        <c:axId val="117190656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7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 dirty="0" smtClean="0"/>
                  <a:t>% Correct</a:t>
                </a:r>
                <a:endParaRPr lang="en-GB" dirty="0"/>
              </a:p>
            </c:rich>
          </c:tx>
          <c:layout>
            <c:manualLayout>
              <c:xMode val="edge"/>
              <c:yMode val="edge"/>
              <c:x val="7.5060617422822148E-2"/>
              <c:y val="0.3837059947073448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4843648"/>
        <c:crosses val="autoZero"/>
        <c:crossBetween val="midCat"/>
        <c:majorUnit val="20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7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E88BC6-8DDA-43F2-A60F-65801A2798BE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B2D427B-DC5B-447C-A9E9-33B4BC707CEF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dirty="0" smtClean="0"/>
            <a:t>Meaning</a:t>
          </a:r>
          <a:endParaRPr lang="en-GB" dirty="0"/>
        </a:p>
      </dgm:t>
    </dgm:pt>
    <dgm:pt modelId="{B46E5CD1-F676-431A-8409-76F790610F98}" type="parTrans" cxnId="{B64C4C00-FF61-409A-9081-FCD2EF111AC5}">
      <dgm:prSet/>
      <dgm:spPr/>
      <dgm:t>
        <a:bodyPr/>
        <a:lstStyle/>
        <a:p>
          <a:endParaRPr lang="en-GB"/>
        </a:p>
      </dgm:t>
    </dgm:pt>
    <dgm:pt modelId="{CB37F48B-DC23-4E56-8348-A07F090EE693}" type="sibTrans" cxnId="{B64C4C00-FF61-409A-9081-FCD2EF111AC5}">
      <dgm:prSet/>
      <dgm:spPr>
        <a:solidFill>
          <a:schemeClr val="accent1">
            <a:lumMod val="90000"/>
          </a:schemeClr>
        </a:solidFill>
      </dgm:spPr>
      <dgm:t>
        <a:bodyPr/>
        <a:lstStyle/>
        <a:p>
          <a:endParaRPr lang="en-GB"/>
        </a:p>
      </dgm:t>
    </dgm:pt>
    <dgm:pt modelId="{B9FC7CB2-2CAD-4DD9-A34A-FBD1B5B8A3E8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dirty="0" smtClean="0"/>
            <a:t>Written language</a:t>
          </a:r>
          <a:endParaRPr lang="en-GB" dirty="0"/>
        </a:p>
      </dgm:t>
    </dgm:pt>
    <dgm:pt modelId="{8503A597-FC21-450C-9318-F1111EF33E95}" type="parTrans" cxnId="{87E476C9-AE64-472B-B7FF-DB62345B928E}">
      <dgm:prSet/>
      <dgm:spPr/>
      <dgm:t>
        <a:bodyPr/>
        <a:lstStyle/>
        <a:p>
          <a:endParaRPr lang="en-GB"/>
        </a:p>
      </dgm:t>
    </dgm:pt>
    <dgm:pt modelId="{F84B30C9-0007-4649-AB45-CC089D6D6239}" type="sibTrans" cxnId="{87E476C9-AE64-472B-B7FF-DB62345B928E}">
      <dgm:prSet/>
      <dgm:spPr>
        <a:solidFill>
          <a:schemeClr val="accent1">
            <a:lumMod val="90000"/>
          </a:schemeClr>
        </a:solidFill>
      </dgm:spPr>
      <dgm:t>
        <a:bodyPr/>
        <a:lstStyle/>
        <a:p>
          <a:endParaRPr lang="en-GB"/>
        </a:p>
      </dgm:t>
    </dgm:pt>
    <dgm:pt modelId="{86440604-9703-421C-AD93-FB3F796F689B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dirty="0" smtClean="0"/>
            <a:t>Spoken language</a:t>
          </a:r>
          <a:endParaRPr lang="en-GB" dirty="0"/>
        </a:p>
      </dgm:t>
    </dgm:pt>
    <dgm:pt modelId="{5D7B6ADB-AE66-4E26-86D2-2043EF55435A}" type="parTrans" cxnId="{D77727BE-3B83-41E4-835B-61E5031618AF}">
      <dgm:prSet/>
      <dgm:spPr/>
      <dgm:t>
        <a:bodyPr/>
        <a:lstStyle/>
        <a:p>
          <a:endParaRPr lang="en-GB"/>
        </a:p>
      </dgm:t>
    </dgm:pt>
    <dgm:pt modelId="{839D301F-257C-49DB-BC5D-E8FE113B408D}" type="sibTrans" cxnId="{D77727BE-3B83-41E4-835B-61E5031618AF}">
      <dgm:prSet/>
      <dgm:spPr>
        <a:solidFill>
          <a:schemeClr val="accent1">
            <a:lumMod val="90000"/>
          </a:schemeClr>
        </a:solidFill>
      </dgm:spPr>
      <dgm:t>
        <a:bodyPr/>
        <a:lstStyle/>
        <a:p>
          <a:endParaRPr lang="en-GB"/>
        </a:p>
      </dgm:t>
    </dgm:pt>
    <dgm:pt modelId="{CA7AF477-AE04-46B3-B5E5-CD7734EE5BCA}" type="pres">
      <dgm:prSet presAssocID="{86E88BC6-8DDA-43F2-A60F-65801A2798B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C2EA6E9-827E-409B-8C46-759FC7E023F9}" type="pres">
      <dgm:prSet presAssocID="{5B2D427B-DC5B-447C-A9E9-33B4BC707CE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184B09A-6B7D-45BD-8B30-D5561A7A66F0}" type="pres">
      <dgm:prSet presAssocID="{CB37F48B-DC23-4E56-8348-A07F090EE693}" presName="sibTrans" presStyleLbl="sibTrans2D1" presStyleIdx="0" presStyleCnt="3"/>
      <dgm:spPr/>
      <dgm:t>
        <a:bodyPr/>
        <a:lstStyle/>
        <a:p>
          <a:endParaRPr lang="en-GB"/>
        </a:p>
      </dgm:t>
    </dgm:pt>
    <dgm:pt modelId="{27D178D2-D008-4D3E-A626-B8984C7E4A40}" type="pres">
      <dgm:prSet presAssocID="{CB37F48B-DC23-4E56-8348-A07F090EE693}" presName="connectorText" presStyleLbl="sibTrans2D1" presStyleIdx="0" presStyleCnt="3"/>
      <dgm:spPr/>
      <dgm:t>
        <a:bodyPr/>
        <a:lstStyle/>
        <a:p>
          <a:endParaRPr lang="en-GB"/>
        </a:p>
      </dgm:t>
    </dgm:pt>
    <dgm:pt modelId="{A10D3795-FB94-4053-8B93-51005A201808}" type="pres">
      <dgm:prSet presAssocID="{B9FC7CB2-2CAD-4DD9-A34A-FBD1B5B8A3E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03E595F-6651-4534-9C7E-1C7ED115B5BA}" type="pres">
      <dgm:prSet presAssocID="{F84B30C9-0007-4649-AB45-CC089D6D6239}" presName="sibTrans" presStyleLbl="sibTrans2D1" presStyleIdx="1" presStyleCnt="3"/>
      <dgm:spPr/>
      <dgm:t>
        <a:bodyPr/>
        <a:lstStyle/>
        <a:p>
          <a:endParaRPr lang="en-GB"/>
        </a:p>
      </dgm:t>
    </dgm:pt>
    <dgm:pt modelId="{8FB93839-AD79-476A-A7DA-5CBE768B47E0}" type="pres">
      <dgm:prSet presAssocID="{F84B30C9-0007-4649-AB45-CC089D6D6239}" presName="connectorText" presStyleLbl="sibTrans2D1" presStyleIdx="1" presStyleCnt="3"/>
      <dgm:spPr/>
      <dgm:t>
        <a:bodyPr/>
        <a:lstStyle/>
        <a:p>
          <a:endParaRPr lang="en-GB"/>
        </a:p>
      </dgm:t>
    </dgm:pt>
    <dgm:pt modelId="{1E5864F7-DA01-4E28-A48C-18B9EFD577F2}" type="pres">
      <dgm:prSet presAssocID="{86440604-9703-421C-AD93-FB3F796F689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77A11BF-D1CF-447F-AFD8-6F8EA4E9A7A7}" type="pres">
      <dgm:prSet presAssocID="{839D301F-257C-49DB-BC5D-E8FE113B408D}" presName="sibTrans" presStyleLbl="sibTrans2D1" presStyleIdx="2" presStyleCnt="3"/>
      <dgm:spPr/>
      <dgm:t>
        <a:bodyPr/>
        <a:lstStyle/>
        <a:p>
          <a:endParaRPr lang="en-GB"/>
        </a:p>
      </dgm:t>
    </dgm:pt>
    <dgm:pt modelId="{1B22734E-81D1-4F46-A701-0E84E1EAE6D1}" type="pres">
      <dgm:prSet presAssocID="{839D301F-257C-49DB-BC5D-E8FE113B408D}" presName="connectorText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F3AE0692-48CD-4B28-A033-5C585076D4D8}" type="presOf" srcId="{B9FC7CB2-2CAD-4DD9-A34A-FBD1B5B8A3E8}" destId="{A10D3795-FB94-4053-8B93-51005A201808}" srcOrd="0" destOrd="0" presId="urn:microsoft.com/office/officeart/2005/8/layout/cycle7"/>
    <dgm:cxn modelId="{9FC52D9C-9F10-4EE3-B940-C1CAC310D523}" type="presOf" srcId="{839D301F-257C-49DB-BC5D-E8FE113B408D}" destId="{077A11BF-D1CF-447F-AFD8-6F8EA4E9A7A7}" srcOrd="0" destOrd="0" presId="urn:microsoft.com/office/officeart/2005/8/layout/cycle7"/>
    <dgm:cxn modelId="{87E476C9-AE64-472B-B7FF-DB62345B928E}" srcId="{86E88BC6-8DDA-43F2-A60F-65801A2798BE}" destId="{B9FC7CB2-2CAD-4DD9-A34A-FBD1B5B8A3E8}" srcOrd="1" destOrd="0" parTransId="{8503A597-FC21-450C-9318-F1111EF33E95}" sibTransId="{F84B30C9-0007-4649-AB45-CC089D6D6239}"/>
    <dgm:cxn modelId="{EEAA34B6-2BAD-4310-857F-AB7C3B5F30C1}" type="presOf" srcId="{CB37F48B-DC23-4E56-8348-A07F090EE693}" destId="{27D178D2-D008-4D3E-A626-B8984C7E4A40}" srcOrd="1" destOrd="0" presId="urn:microsoft.com/office/officeart/2005/8/layout/cycle7"/>
    <dgm:cxn modelId="{7C079DAF-6FD7-4BAD-8A0D-C0E43AC994BA}" type="presOf" srcId="{839D301F-257C-49DB-BC5D-E8FE113B408D}" destId="{1B22734E-81D1-4F46-A701-0E84E1EAE6D1}" srcOrd="1" destOrd="0" presId="urn:microsoft.com/office/officeart/2005/8/layout/cycle7"/>
    <dgm:cxn modelId="{D0566BB5-7C5A-4CFC-A395-63D0D7E15EA9}" type="presOf" srcId="{86440604-9703-421C-AD93-FB3F796F689B}" destId="{1E5864F7-DA01-4E28-A48C-18B9EFD577F2}" srcOrd="0" destOrd="0" presId="urn:microsoft.com/office/officeart/2005/8/layout/cycle7"/>
    <dgm:cxn modelId="{D77727BE-3B83-41E4-835B-61E5031618AF}" srcId="{86E88BC6-8DDA-43F2-A60F-65801A2798BE}" destId="{86440604-9703-421C-AD93-FB3F796F689B}" srcOrd="2" destOrd="0" parTransId="{5D7B6ADB-AE66-4E26-86D2-2043EF55435A}" sibTransId="{839D301F-257C-49DB-BC5D-E8FE113B408D}"/>
    <dgm:cxn modelId="{B64C4C00-FF61-409A-9081-FCD2EF111AC5}" srcId="{86E88BC6-8DDA-43F2-A60F-65801A2798BE}" destId="{5B2D427B-DC5B-447C-A9E9-33B4BC707CEF}" srcOrd="0" destOrd="0" parTransId="{B46E5CD1-F676-431A-8409-76F790610F98}" sibTransId="{CB37F48B-DC23-4E56-8348-A07F090EE693}"/>
    <dgm:cxn modelId="{3D5D0A50-770D-4911-A5A6-BFACD91FD4F1}" type="presOf" srcId="{F84B30C9-0007-4649-AB45-CC089D6D6239}" destId="{803E595F-6651-4534-9C7E-1C7ED115B5BA}" srcOrd="0" destOrd="0" presId="urn:microsoft.com/office/officeart/2005/8/layout/cycle7"/>
    <dgm:cxn modelId="{AC143667-CEBE-4B2B-8A3A-F2448111DEA5}" type="presOf" srcId="{5B2D427B-DC5B-447C-A9E9-33B4BC707CEF}" destId="{3C2EA6E9-827E-409B-8C46-759FC7E023F9}" srcOrd="0" destOrd="0" presId="urn:microsoft.com/office/officeart/2005/8/layout/cycle7"/>
    <dgm:cxn modelId="{F7601F8E-2DC7-49D4-A0A4-34F7F436E6EA}" type="presOf" srcId="{CB37F48B-DC23-4E56-8348-A07F090EE693}" destId="{F184B09A-6B7D-45BD-8B30-D5561A7A66F0}" srcOrd="0" destOrd="0" presId="urn:microsoft.com/office/officeart/2005/8/layout/cycle7"/>
    <dgm:cxn modelId="{230C7219-781C-4040-A377-30CA33745FF9}" type="presOf" srcId="{86E88BC6-8DDA-43F2-A60F-65801A2798BE}" destId="{CA7AF477-AE04-46B3-B5E5-CD7734EE5BCA}" srcOrd="0" destOrd="0" presId="urn:microsoft.com/office/officeart/2005/8/layout/cycle7"/>
    <dgm:cxn modelId="{4D3186D3-1473-44E6-9260-6629FC7947AB}" type="presOf" srcId="{F84B30C9-0007-4649-AB45-CC089D6D6239}" destId="{8FB93839-AD79-476A-A7DA-5CBE768B47E0}" srcOrd="1" destOrd="0" presId="urn:microsoft.com/office/officeart/2005/8/layout/cycle7"/>
    <dgm:cxn modelId="{183D6D29-E014-4237-86A8-9C84057D052D}" type="presParOf" srcId="{CA7AF477-AE04-46B3-B5E5-CD7734EE5BCA}" destId="{3C2EA6E9-827E-409B-8C46-759FC7E023F9}" srcOrd="0" destOrd="0" presId="urn:microsoft.com/office/officeart/2005/8/layout/cycle7"/>
    <dgm:cxn modelId="{A965B00D-066D-4B69-AFBA-559E423CBA40}" type="presParOf" srcId="{CA7AF477-AE04-46B3-B5E5-CD7734EE5BCA}" destId="{F184B09A-6B7D-45BD-8B30-D5561A7A66F0}" srcOrd="1" destOrd="0" presId="urn:microsoft.com/office/officeart/2005/8/layout/cycle7"/>
    <dgm:cxn modelId="{13AE22A2-9ACC-4695-9645-6F8C3C34CF70}" type="presParOf" srcId="{F184B09A-6B7D-45BD-8B30-D5561A7A66F0}" destId="{27D178D2-D008-4D3E-A626-B8984C7E4A40}" srcOrd="0" destOrd="0" presId="urn:microsoft.com/office/officeart/2005/8/layout/cycle7"/>
    <dgm:cxn modelId="{1170BA2F-3F59-4658-A30D-6239441C9CD9}" type="presParOf" srcId="{CA7AF477-AE04-46B3-B5E5-CD7734EE5BCA}" destId="{A10D3795-FB94-4053-8B93-51005A201808}" srcOrd="2" destOrd="0" presId="urn:microsoft.com/office/officeart/2005/8/layout/cycle7"/>
    <dgm:cxn modelId="{E4D95EAE-5FF3-452C-A867-8135EACA5D02}" type="presParOf" srcId="{CA7AF477-AE04-46B3-B5E5-CD7734EE5BCA}" destId="{803E595F-6651-4534-9C7E-1C7ED115B5BA}" srcOrd="3" destOrd="0" presId="urn:microsoft.com/office/officeart/2005/8/layout/cycle7"/>
    <dgm:cxn modelId="{DF22B76C-229F-47B1-9602-63C02736A951}" type="presParOf" srcId="{803E595F-6651-4534-9C7E-1C7ED115B5BA}" destId="{8FB93839-AD79-476A-A7DA-5CBE768B47E0}" srcOrd="0" destOrd="0" presId="urn:microsoft.com/office/officeart/2005/8/layout/cycle7"/>
    <dgm:cxn modelId="{0F219957-F42F-4E42-8671-A48E29750E5E}" type="presParOf" srcId="{CA7AF477-AE04-46B3-B5E5-CD7734EE5BCA}" destId="{1E5864F7-DA01-4E28-A48C-18B9EFD577F2}" srcOrd="4" destOrd="0" presId="urn:microsoft.com/office/officeart/2005/8/layout/cycle7"/>
    <dgm:cxn modelId="{C1D79400-CF86-4A7E-A16F-B9EDC7696F49}" type="presParOf" srcId="{CA7AF477-AE04-46B3-B5E5-CD7734EE5BCA}" destId="{077A11BF-D1CF-447F-AFD8-6F8EA4E9A7A7}" srcOrd="5" destOrd="0" presId="urn:microsoft.com/office/officeart/2005/8/layout/cycle7"/>
    <dgm:cxn modelId="{B0F2F88A-D322-41AF-A825-DE1C1CEE4F1C}" type="presParOf" srcId="{077A11BF-D1CF-447F-AFD8-6F8EA4E9A7A7}" destId="{1B22734E-81D1-4F46-A701-0E84E1EAE6D1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E88BC6-8DDA-43F2-A60F-65801A2798BE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B2D427B-DC5B-447C-A9E9-33B4BC707CEF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dirty="0" smtClean="0"/>
            <a:t>Meaning</a:t>
          </a:r>
          <a:endParaRPr lang="en-GB" dirty="0"/>
        </a:p>
      </dgm:t>
    </dgm:pt>
    <dgm:pt modelId="{B46E5CD1-F676-431A-8409-76F790610F98}" type="parTrans" cxnId="{B64C4C00-FF61-409A-9081-FCD2EF111AC5}">
      <dgm:prSet/>
      <dgm:spPr/>
      <dgm:t>
        <a:bodyPr/>
        <a:lstStyle/>
        <a:p>
          <a:endParaRPr lang="en-GB"/>
        </a:p>
      </dgm:t>
    </dgm:pt>
    <dgm:pt modelId="{CB37F48B-DC23-4E56-8348-A07F090EE693}" type="sibTrans" cxnId="{B64C4C00-FF61-409A-9081-FCD2EF111AC5}">
      <dgm:prSet/>
      <dgm:spPr>
        <a:solidFill>
          <a:schemeClr val="accent1">
            <a:lumMod val="90000"/>
          </a:schemeClr>
        </a:solidFill>
      </dgm:spPr>
      <dgm:t>
        <a:bodyPr/>
        <a:lstStyle/>
        <a:p>
          <a:endParaRPr lang="en-GB"/>
        </a:p>
      </dgm:t>
    </dgm:pt>
    <dgm:pt modelId="{B9FC7CB2-2CAD-4DD9-A34A-FBD1B5B8A3E8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dirty="0" smtClean="0"/>
            <a:t>Written language</a:t>
          </a:r>
          <a:endParaRPr lang="en-GB" dirty="0"/>
        </a:p>
      </dgm:t>
    </dgm:pt>
    <dgm:pt modelId="{8503A597-FC21-450C-9318-F1111EF33E95}" type="parTrans" cxnId="{87E476C9-AE64-472B-B7FF-DB62345B928E}">
      <dgm:prSet/>
      <dgm:spPr/>
      <dgm:t>
        <a:bodyPr/>
        <a:lstStyle/>
        <a:p>
          <a:endParaRPr lang="en-GB"/>
        </a:p>
      </dgm:t>
    </dgm:pt>
    <dgm:pt modelId="{F84B30C9-0007-4649-AB45-CC089D6D6239}" type="sibTrans" cxnId="{87E476C9-AE64-472B-B7FF-DB62345B928E}">
      <dgm:prSet/>
      <dgm:spPr>
        <a:solidFill>
          <a:schemeClr val="accent1">
            <a:lumMod val="90000"/>
          </a:schemeClr>
        </a:solidFill>
      </dgm:spPr>
      <dgm:t>
        <a:bodyPr/>
        <a:lstStyle/>
        <a:p>
          <a:endParaRPr lang="en-GB"/>
        </a:p>
      </dgm:t>
    </dgm:pt>
    <dgm:pt modelId="{86440604-9703-421C-AD93-FB3F796F689B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dirty="0" smtClean="0"/>
            <a:t>Spoken language</a:t>
          </a:r>
          <a:endParaRPr lang="en-GB" dirty="0"/>
        </a:p>
      </dgm:t>
    </dgm:pt>
    <dgm:pt modelId="{5D7B6ADB-AE66-4E26-86D2-2043EF55435A}" type="parTrans" cxnId="{D77727BE-3B83-41E4-835B-61E5031618AF}">
      <dgm:prSet/>
      <dgm:spPr/>
      <dgm:t>
        <a:bodyPr/>
        <a:lstStyle/>
        <a:p>
          <a:endParaRPr lang="en-GB"/>
        </a:p>
      </dgm:t>
    </dgm:pt>
    <dgm:pt modelId="{839D301F-257C-49DB-BC5D-E8FE113B408D}" type="sibTrans" cxnId="{D77727BE-3B83-41E4-835B-61E5031618AF}">
      <dgm:prSet/>
      <dgm:spPr>
        <a:solidFill>
          <a:schemeClr val="accent1">
            <a:lumMod val="90000"/>
          </a:schemeClr>
        </a:solidFill>
      </dgm:spPr>
      <dgm:t>
        <a:bodyPr/>
        <a:lstStyle/>
        <a:p>
          <a:endParaRPr lang="en-GB"/>
        </a:p>
      </dgm:t>
    </dgm:pt>
    <dgm:pt modelId="{CA7AF477-AE04-46B3-B5E5-CD7734EE5BCA}" type="pres">
      <dgm:prSet presAssocID="{86E88BC6-8DDA-43F2-A60F-65801A2798B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C2EA6E9-827E-409B-8C46-759FC7E023F9}" type="pres">
      <dgm:prSet presAssocID="{5B2D427B-DC5B-447C-A9E9-33B4BC707CE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184B09A-6B7D-45BD-8B30-D5561A7A66F0}" type="pres">
      <dgm:prSet presAssocID="{CB37F48B-DC23-4E56-8348-A07F090EE693}" presName="sibTrans" presStyleLbl="sibTrans2D1" presStyleIdx="0" presStyleCnt="3"/>
      <dgm:spPr/>
      <dgm:t>
        <a:bodyPr/>
        <a:lstStyle/>
        <a:p>
          <a:endParaRPr lang="en-GB"/>
        </a:p>
      </dgm:t>
    </dgm:pt>
    <dgm:pt modelId="{27D178D2-D008-4D3E-A626-B8984C7E4A40}" type="pres">
      <dgm:prSet presAssocID="{CB37F48B-DC23-4E56-8348-A07F090EE693}" presName="connectorText" presStyleLbl="sibTrans2D1" presStyleIdx="0" presStyleCnt="3"/>
      <dgm:spPr/>
      <dgm:t>
        <a:bodyPr/>
        <a:lstStyle/>
        <a:p>
          <a:endParaRPr lang="en-GB"/>
        </a:p>
      </dgm:t>
    </dgm:pt>
    <dgm:pt modelId="{A10D3795-FB94-4053-8B93-51005A201808}" type="pres">
      <dgm:prSet presAssocID="{B9FC7CB2-2CAD-4DD9-A34A-FBD1B5B8A3E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03E595F-6651-4534-9C7E-1C7ED115B5BA}" type="pres">
      <dgm:prSet presAssocID="{F84B30C9-0007-4649-AB45-CC089D6D6239}" presName="sibTrans" presStyleLbl="sibTrans2D1" presStyleIdx="1" presStyleCnt="3"/>
      <dgm:spPr/>
      <dgm:t>
        <a:bodyPr/>
        <a:lstStyle/>
        <a:p>
          <a:endParaRPr lang="en-GB"/>
        </a:p>
      </dgm:t>
    </dgm:pt>
    <dgm:pt modelId="{8FB93839-AD79-476A-A7DA-5CBE768B47E0}" type="pres">
      <dgm:prSet presAssocID="{F84B30C9-0007-4649-AB45-CC089D6D6239}" presName="connectorText" presStyleLbl="sibTrans2D1" presStyleIdx="1" presStyleCnt="3"/>
      <dgm:spPr/>
      <dgm:t>
        <a:bodyPr/>
        <a:lstStyle/>
        <a:p>
          <a:endParaRPr lang="en-GB"/>
        </a:p>
      </dgm:t>
    </dgm:pt>
    <dgm:pt modelId="{1E5864F7-DA01-4E28-A48C-18B9EFD577F2}" type="pres">
      <dgm:prSet presAssocID="{86440604-9703-421C-AD93-FB3F796F689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77A11BF-D1CF-447F-AFD8-6F8EA4E9A7A7}" type="pres">
      <dgm:prSet presAssocID="{839D301F-257C-49DB-BC5D-E8FE113B408D}" presName="sibTrans" presStyleLbl="sibTrans2D1" presStyleIdx="2" presStyleCnt="3"/>
      <dgm:spPr/>
      <dgm:t>
        <a:bodyPr/>
        <a:lstStyle/>
        <a:p>
          <a:endParaRPr lang="en-GB"/>
        </a:p>
      </dgm:t>
    </dgm:pt>
    <dgm:pt modelId="{1B22734E-81D1-4F46-A701-0E84E1EAE6D1}" type="pres">
      <dgm:prSet presAssocID="{839D301F-257C-49DB-BC5D-E8FE113B408D}" presName="connectorText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BDD4DE80-5737-47DB-AFE9-375B676DC48E}" type="presOf" srcId="{86E88BC6-8DDA-43F2-A60F-65801A2798BE}" destId="{CA7AF477-AE04-46B3-B5E5-CD7734EE5BCA}" srcOrd="0" destOrd="0" presId="urn:microsoft.com/office/officeart/2005/8/layout/cycle7"/>
    <dgm:cxn modelId="{8E8E7EC1-AF2F-42F9-AB6A-9E9767946937}" type="presOf" srcId="{F84B30C9-0007-4649-AB45-CC089D6D6239}" destId="{803E595F-6651-4534-9C7E-1C7ED115B5BA}" srcOrd="0" destOrd="0" presId="urn:microsoft.com/office/officeart/2005/8/layout/cycle7"/>
    <dgm:cxn modelId="{1C59534A-B6B3-469C-B276-D0F8271CE1DF}" type="presOf" srcId="{B9FC7CB2-2CAD-4DD9-A34A-FBD1B5B8A3E8}" destId="{A10D3795-FB94-4053-8B93-51005A201808}" srcOrd="0" destOrd="0" presId="urn:microsoft.com/office/officeart/2005/8/layout/cycle7"/>
    <dgm:cxn modelId="{AA11ED98-4D1B-49CE-9B6F-9CA29E753C3B}" type="presOf" srcId="{CB37F48B-DC23-4E56-8348-A07F090EE693}" destId="{27D178D2-D008-4D3E-A626-B8984C7E4A40}" srcOrd="1" destOrd="0" presId="urn:microsoft.com/office/officeart/2005/8/layout/cycle7"/>
    <dgm:cxn modelId="{87E476C9-AE64-472B-B7FF-DB62345B928E}" srcId="{86E88BC6-8DDA-43F2-A60F-65801A2798BE}" destId="{B9FC7CB2-2CAD-4DD9-A34A-FBD1B5B8A3E8}" srcOrd="1" destOrd="0" parTransId="{8503A597-FC21-450C-9318-F1111EF33E95}" sibTransId="{F84B30C9-0007-4649-AB45-CC089D6D6239}"/>
    <dgm:cxn modelId="{FE395CBF-5D75-47AE-9712-C8322C2098BE}" type="presOf" srcId="{5B2D427B-DC5B-447C-A9E9-33B4BC707CEF}" destId="{3C2EA6E9-827E-409B-8C46-759FC7E023F9}" srcOrd="0" destOrd="0" presId="urn:microsoft.com/office/officeart/2005/8/layout/cycle7"/>
    <dgm:cxn modelId="{69611433-1E50-4A0B-AC77-1DA16D20B613}" type="presOf" srcId="{CB37F48B-DC23-4E56-8348-A07F090EE693}" destId="{F184B09A-6B7D-45BD-8B30-D5561A7A66F0}" srcOrd="0" destOrd="0" presId="urn:microsoft.com/office/officeart/2005/8/layout/cycle7"/>
    <dgm:cxn modelId="{D77727BE-3B83-41E4-835B-61E5031618AF}" srcId="{86E88BC6-8DDA-43F2-A60F-65801A2798BE}" destId="{86440604-9703-421C-AD93-FB3F796F689B}" srcOrd="2" destOrd="0" parTransId="{5D7B6ADB-AE66-4E26-86D2-2043EF55435A}" sibTransId="{839D301F-257C-49DB-BC5D-E8FE113B408D}"/>
    <dgm:cxn modelId="{F29D5CA1-ADF5-410F-9DEA-DD523042066A}" type="presOf" srcId="{839D301F-257C-49DB-BC5D-E8FE113B408D}" destId="{077A11BF-D1CF-447F-AFD8-6F8EA4E9A7A7}" srcOrd="0" destOrd="0" presId="urn:microsoft.com/office/officeart/2005/8/layout/cycle7"/>
    <dgm:cxn modelId="{C99B73DE-8D95-4765-B6B5-E6935B7BEB1E}" type="presOf" srcId="{F84B30C9-0007-4649-AB45-CC089D6D6239}" destId="{8FB93839-AD79-476A-A7DA-5CBE768B47E0}" srcOrd="1" destOrd="0" presId="urn:microsoft.com/office/officeart/2005/8/layout/cycle7"/>
    <dgm:cxn modelId="{2B513F0C-6C6A-4F50-ABA8-272012D846D8}" type="presOf" srcId="{86440604-9703-421C-AD93-FB3F796F689B}" destId="{1E5864F7-DA01-4E28-A48C-18B9EFD577F2}" srcOrd="0" destOrd="0" presId="urn:microsoft.com/office/officeart/2005/8/layout/cycle7"/>
    <dgm:cxn modelId="{B64C4C00-FF61-409A-9081-FCD2EF111AC5}" srcId="{86E88BC6-8DDA-43F2-A60F-65801A2798BE}" destId="{5B2D427B-DC5B-447C-A9E9-33B4BC707CEF}" srcOrd="0" destOrd="0" parTransId="{B46E5CD1-F676-431A-8409-76F790610F98}" sibTransId="{CB37F48B-DC23-4E56-8348-A07F090EE693}"/>
    <dgm:cxn modelId="{6F56D72C-CD82-44B1-AE1E-8245D7BC3869}" type="presOf" srcId="{839D301F-257C-49DB-BC5D-E8FE113B408D}" destId="{1B22734E-81D1-4F46-A701-0E84E1EAE6D1}" srcOrd="1" destOrd="0" presId="urn:microsoft.com/office/officeart/2005/8/layout/cycle7"/>
    <dgm:cxn modelId="{06A00BB5-DAC8-4A41-9840-1409C298BAB1}" type="presParOf" srcId="{CA7AF477-AE04-46B3-B5E5-CD7734EE5BCA}" destId="{3C2EA6E9-827E-409B-8C46-759FC7E023F9}" srcOrd="0" destOrd="0" presId="urn:microsoft.com/office/officeart/2005/8/layout/cycle7"/>
    <dgm:cxn modelId="{4B9620B0-C4F7-4CB0-96BF-BE55E169E09F}" type="presParOf" srcId="{CA7AF477-AE04-46B3-B5E5-CD7734EE5BCA}" destId="{F184B09A-6B7D-45BD-8B30-D5561A7A66F0}" srcOrd="1" destOrd="0" presId="urn:microsoft.com/office/officeart/2005/8/layout/cycle7"/>
    <dgm:cxn modelId="{9F152A23-052C-4D77-ADCB-5F573857E6D5}" type="presParOf" srcId="{F184B09A-6B7D-45BD-8B30-D5561A7A66F0}" destId="{27D178D2-D008-4D3E-A626-B8984C7E4A40}" srcOrd="0" destOrd="0" presId="urn:microsoft.com/office/officeart/2005/8/layout/cycle7"/>
    <dgm:cxn modelId="{9C1B33AE-EB60-4667-B51A-E3689D118E6B}" type="presParOf" srcId="{CA7AF477-AE04-46B3-B5E5-CD7734EE5BCA}" destId="{A10D3795-FB94-4053-8B93-51005A201808}" srcOrd="2" destOrd="0" presId="urn:microsoft.com/office/officeart/2005/8/layout/cycle7"/>
    <dgm:cxn modelId="{985AA8AD-2309-43A3-AFB8-D5A4C6254739}" type="presParOf" srcId="{CA7AF477-AE04-46B3-B5E5-CD7734EE5BCA}" destId="{803E595F-6651-4534-9C7E-1C7ED115B5BA}" srcOrd="3" destOrd="0" presId="urn:microsoft.com/office/officeart/2005/8/layout/cycle7"/>
    <dgm:cxn modelId="{A843F2E5-30DA-4B79-95F6-9314E52EB051}" type="presParOf" srcId="{803E595F-6651-4534-9C7E-1C7ED115B5BA}" destId="{8FB93839-AD79-476A-A7DA-5CBE768B47E0}" srcOrd="0" destOrd="0" presId="urn:microsoft.com/office/officeart/2005/8/layout/cycle7"/>
    <dgm:cxn modelId="{5B0A2039-7C5D-4718-9855-9256F1B50C24}" type="presParOf" srcId="{CA7AF477-AE04-46B3-B5E5-CD7734EE5BCA}" destId="{1E5864F7-DA01-4E28-A48C-18B9EFD577F2}" srcOrd="4" destOrd="0" presId="urn:microsoft.com/office/officeart/2005/8/layout/cycle7"/>
    <dgm:cxn modelId="{01D3570E-777D-4CE6-BEFC-38830E2A2456}" type="presParOf" srcId="{CA7AF477-AE04-46B3-B5E5-CD7734EE5BCA}" destId="{077A11BF-D1CF-447F-AFD8-6F8EA4E9A7A7}" srcOrd="5" destOrd="0" presId="urn:microsoft.com/office/officeart/2005/8/layout/cycle7"/>
    <dgm:cxn modelId="{9B7D24A6-8128-420C-AF6A-C714E3589E11}" type="presParOf" srcId="{077A11BF-D1CF-447F-AFD8-6F8EA4E9A7A7}" destId="{1B22734E-81D1-4F46-A701-0E84E1EAE6D1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2EA6E9-827E-409B-8C46-759FC7E023F9}">
      <dsp:nvSpPr>
        <dsp:cNvPr id="0" name=""/>
        <dsp:cNvSpPr/>
      </dsp:nvSpPr>
      <dsp:spPr>
        <a:xfrm>
          <a:off x="3033582" y="949"/>
          <a:ext cx="1933835" cy="966917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Meaning</a:t>
          </a:r>
          <a:endParaRPr lang="en-GB" sz="2600" kern="1200" dirty="0"/>
        </a:p>
      </dsp:txBody>
      <dsp:txXfrm>
        <a:off x="3061902" y="29269"/>
        <a:ext cx="1877195" cy="910277"/>
      </dsp:txXfrm>
    </dsp:sp>
    <dsp:sp modelId="{F184B09A-6B7D-45BD-8B30-D5561A7A66F0}">
      <dsp:nvSpPr>
        <dsp:cNvPr id="0" name=""/>
        <dsp:cNvSpPr/>
      </dsp:nvSpPr>
      <dsp:spPr>
        <a:xfrm rot="3600000">
          <a:off x="4295125" y="1697689"/>
          <a:ext cx="1007113" cy="33842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lumMod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/>
        </a:p>
      </dsp:txBody>
      <dsp:txXfrm>
        <a:off x="4396651" y="1765373"/>
        <a:ext cx="804061" cy="203053"/>
      </dsp:txXfrm>
    </dsp:sp>
    <dsp:sp modelId="{A10D3795-FB94-4053-8B93-51005A201808}">
      <dsp:nvSpPr>
        <dsp:cNvPr id="0" name=""/>
        <dsp:cNvSpPr/>
      </dsp:nvSpPr>
      <dsp:spPr>
        <a:xfrm>
          <a:off x="4629945" y="2765932"/>
          <a:ext cx="1933835" cy="966917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Written language</a:t>
          </a:r>
          <a:endParaRPr lang="en-GB" sz="2600" kern="1200" dirty="0"/>
        </a:p>
      </dsp:txBody>
      <dsp:txXfrm>
        <a:off x="4658265" y="2794252"/>
        <a:ext cx="1877195" cy="910277"/>
      </dsp:txXfrm>
    </dsp:sp>
    <dsp:sp modelId="{803E595F-6651-4534-9C7E-1C7ED115B5BA}">
      <dsp:nvSpPr>
        <dsp:cNvPr id="0" name=""/>
        <dsp:cNvSpPr/>
      </dsp:nvSpPr>
      <dsp:spPr>
        <a:xfrm rot="10800000">
          <a:off x="3496943" y="3080180"/>
          <a:ext cx="1007113" cy="33842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lumMod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/>
        </a:p>
      </dsp:txBody>
      <dsp:txXfrm rot="10800000">
        <a:off x="3598469" y="3147864"/>
        <a:ext cx="804061" cy="203053"/>
      </dsp:txXfrm>
    </dsp:sp>
    <dsp:sp modelId="{1E5864F7-DA01-4E28-A48C-18B9EFD577F2}">
      <dsp:nvSpPr>
        <dsp:cNvPr id="0" name=""/>
        <dsp:cNvSpPr/>
      </dsp:nvSpPr>
      <dsp:spPr>
        <a:xfrm>
          <a:off x="1437218" y="2765932"/>
          <a:ext cx="1933835" cy="966917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Spoken language</a:t>
          </a:r>
          <a:endParaRPr lang="en-GB" sz="2600" kern="1200" dirty="0"/>
        </a:p>
      </dsp:txBody>
      <dsp:txXfrm>
        <a:off x="1465538" y="2794252"/>
        <a:ext cx="1877195" cy="910277"/>
      </dsp:txXfrm>
    </dsp:sp>
    <dsp:sp modelId="{077A11BF-D1CF-447F-AFD8-6F8EA4E9A7A7}">
      <dsp:nvSpPr>
        <dsp:cNvPr id="0" name=""/>
        <dsp:cNvSpPr/>
      </dsp:nvSpPr>
      <dsp:spPr>
        <a:xfrm rot="18000000">
          <a:off x="2698761" y="1697689"/>
          <a:ext cx="1007113" cy="33842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lumMod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/>
        </a:p>
      </dsp:txBody>
      <dsp:txXfrm>
        <a:off x="2800287" y="1765373"/>
        <a:ext cx="804061" cy="2030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2EA6E9-827E-409B-8C46-759FC7E023F9}">
      <dsp:nvSpPr>
        <dsp:cNvPr id="0" name=""/>
        <dsp:cNvSpPr/>
      </dsp:nvSpPr>
      <dsp:spPr>
        <a:xfrm>
          <a:off x="3033582" y="949"/>
          <a:ext cx="1933835" cy="966917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Meaning</a:t>
          </a:r>
          <a:endParaRPr lang="en-GB" sz="2600" kern="1200" dirty="0"/>
        </a:p>
      </dsp:txBody>
      <dsp:txXfrm>
        <a:off x="3061902" y="29269"/>
        <a:ext cx="1877195" cy="910277"/>
      </dsp:txXfrm>
    </dsp:sp>
    <dsp:sp modelId="{F184B09A-6B7D-45BD-8B30-D5561A7A66F0}">
      <dsp:nvSpPr>
        <dsp:cNvPr id="0" name=""/>
        <dsp:cNvSpPr/>
      </dsp:nvSpPr>
      <dsp:spPr>
        <a:xfrm rot="3600000">
          <a:off x="4295125" y="1697689"/>
          <a:ext cx="1007113" cy="33842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lumMod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/>
        </a:p>
      </dsp:txBody>
      <dsp:txXfrm>
        <a:off x="4396651" y="1765373"/>
        <a:ext cx="804061" cy="203053"/>
      </dsp:txXfrm>
    </dsp:sp>
    <dsp:sp modelId="{A10D3795-FB94-4053-8B93-51005A201808}">
      <dsp:nvSpPr>
        <dsp:cNvPr id="0" name=""/>
        <dsp:cNvSpPr/>
      </dsp:nvSpPr>
      <dsp:spPr>
        <a:xfrm>
          <a:off x="4629945" y="2765932"/>
          <a:ext cx="1933835" cy="966917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Written language</a:t>
          </a:r>
          <a:endParaRPr lang="en-GB" sz="2600" kern="1200" dirty="0"/>
        </a:p>
      </dsp:txBody>
      <dsp:txXfrm>
        <a:off x="4658265" y="2794252"/>
        <a:ext cx="1877195" cy="910277"/>
      </dsp:txXfrm>
    </dsp:sp>
    <dsp:sp modelId="{803E595F-6651-4534-9C7E-1C7ED115B5BA}">
      <dsp:nvSpPr>
        <dsp:cNvPr id="0" name=""/>
        <dsp:cNvSpPr/>
      </dsp:nvSpPr>
      <dsp:spPr>
        <a:xfrm rot="10800000">
          <a:off x="3496943" y="3080180"/>
          <a:ext cx="1007113" cy="33842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lumMod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/>
        </a:p>
      </dsp:txBody>
      <dsp:txXfrm rot="10800000">
        <a:off x="3598469" y="3147864"/>
        <a:ext cx="804061" cy="203053"/>
      </dsp:txXfrm>
    </dsp:sp>
    <dsp:sp modelId="{1E5864F7-DA01-4E28-A48C-18B9EFD577F2}">
      <dsp:nvSpPr>
        <dsp:cNvPr id="0" name=""/>
        <dsp:cNvSpPr/>
      </dsp:nvSpPr>
      <dsp:spPr>
        <a:xfrm>
          <a:off x="1437218" y="2765932"/>
          <a:ext cx="1933835" cy="966917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Spoken language</a:t>
          </a:r>
          <a:endParaRPr lang="en-GB" sz="2600" kern="1200" dirty="0"/>
        </a:p>
      </dsp:txBody>
      <dsp:txXfrm>
        <a:off x="1465538" y="2794252"/>
        <a:ext cx="1877195" cy="910277"/>
      </dsp:txXfrm>
    </dsp:sp>
    <dsp:sp modelId="{077A11BF-D1CF-447F-AFD8-6F8EA4E9A7A7}">
      <dsp:nvSpPr>
        <dsp:cNvPr id="0" name=""/>
        <dsp:cNvSpPr/>
      </dsp:nvSpPr>
      <dsp:spPr>
        <a:xfrm rot="18000000">
          <a:off x="2698761" y="1697689"/>
          <a:ext cx="1007113" cy="33842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lumMod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/>
        </a:p>
      </dsp:txBody>
      <dsp:txXfrm>
        <a:off x="2800287" y="1765373"/>
        <a:ext cx="804061" cy="2030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72338" cy="496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23" tIns="46111" rIns="92223" bIns="46111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662" y="1"/>
            <a:ext cx="2972338" cy="496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23" tIns="46111" rIns="92223" bIns="46111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8802"/>
            <a:ext cx="2972338" cy="496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23" tIns="46111" rIns="92223" bIns="46111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59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662" y="9448802"/>
            <a:ext cx="2972338" cy="496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23" tIns="46111" rIns="92223" bIns="46111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60542C7-B59D-41DF-9418-BC103991E17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088401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93" cy="535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23" tIns="46111" rIns="92223" bIns="46111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2753" y="0"/>
            <a:ext cx="3020747" cy="535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23" tIns="46111" rIns="92223" bIns="46111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0913" y="765175"/>
            <a:ext cx="4992687" cy="3744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2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9461" y="4739530"/>
            <a:ext cx="5034578" cy="4433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23" tIns="46111" rIns="92223" bIns="461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162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79060"/>
            <a:ext cx="2943293" cy="458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23" tIns="46111" rIns="92223" bIns="46111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62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2753" y="9479060"/>
            <a:ext cx="3020747" cy="458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23" tIns="46111" rIns="92223" bIns="46111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E6B984D-6C9A-45A1-BB53-3E30700242E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054390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B984D-6C9A-45A1-BB53-3E30700242E7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354790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EC73B7-6128-4012-BDEA-419DB9E672F0}" type="slidenum">
              <a:rPr lang="en-GB" altLang="en-US"/>
              <a:pPr/>
              <a:t>31</a:t>
            </a:fld>
            <a:endParaRPr lang="en-GB" altLang="en-US"/>
          </a:p>
        </p:txBody>
      </p:sp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B984D-6C9A-45A1-BB53-3E30700242E7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65005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B984D-6C9A-45A1-BB53-3E30700242E7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06740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B984D-6C9A-45A1-BB53-3E30700242E7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06740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B984D-6C9A-45A1-BB53-3E30700242E7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15879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English, Icelandic and French words had 1 or 2 syllables, and Greek, Portuguese and Spanish words had 2 or 3 syllables.</a:t>
            </a:r>
            <a:endParaRPr lang="en-GB" sz="24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B984D-6C9A-45A1-BB53-3E30700242E7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85002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B984D-6C9A-45A1-BB53-3E30700242E7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6342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B984D-6C9A-45A1-BB53-3E30700242E7}" type="slidenum">
              <a:rPr lang="en-GB" altLang="en-US" smtClean="0"/>
              <a:pPr>
                <a:defRPr/>
              </a:pPr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6342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B984D-6C9A-45A1-BB53-3E30700242E7}" type="slidenum">
              <a:rPr lang="en-GB" altLang="en-US" smtClean="0"/>
              <a:pPr>
                <a:defRPr/>
              </a:pPr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6342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kumimoji="1" lang="en-US" altLang="en-US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kumimoji="1" lang="en-US" altLang="en-US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532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36576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altLang="en-US" noProof="0" smtClean="0"/>
              <a:t>Click to edit Master subtitle style</a:t>
            </a:r>
          </a:p>
        </p:txBody>
      </p:sp>
      <p:sp>
        <p:nvSpPr>
          <p:cNvPr id="5325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36625" y="1425575"/>
            <a:ext cx="7772400" cy="1143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2667000" y="6553200"/>
            <a:ext cx="1905000" cy="304800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5195888" y="6553200"/>
            <a:ext cx="3279775" cy="304800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25" y="6359525"/>
            <a:ext cx="587375" cy="488950"/>
          </a:xfrm>
        </p:spPr>
        <p:txBody>
          <a:bodyPr anchorCtr="0"/>
          <a:lstStyle>
            <a:lvl1pPr>
              <a:defRPr smtClean="0"/>
            </a:lvl1pPr>
          </a:lstStyle>
          <a:p>
            <a:pPr>
              <a:defRPr/>
            </a:pPr>
            <a:fld id="{3356AE7F-0D2C-405E-AD08-2BAB084A77E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43753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8B8E5-FB70-48A6-B49F-4DE795649C6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74415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762000"/>
            <a:ext cx="20002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0"/>
            <a:ext cx="58483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A38CB-4623-449E-B0DF-F6E4B540563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02604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14400" y="2362200"/>
            <a:ext cx="8001000" cy="3733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26A28-17CC-4D38-973A-037630D148A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93148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2362200"/>
            <a:ext cx="8001000" cy="3733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BDBFE-B5CC-47C1-B23E-9FBCFD605C3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09864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2362200"/>
            <a:ext cx="8001000" cy="3733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394D8-4D14-455C-9D96-429407A5560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86499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02D59-787E-45E6-B114-2034F835F11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19446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CCCC8-9046-4C66-B2A7-221C047C332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70663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C67FF-8723-4F40-96F4-9EBF944143C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91992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21C6B-2085-4A90-A3B2-F2DAD268E10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89145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9EF4C-151E-4670-A1AB-E8BF6A4D5A2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85366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64EA9-686F-4303-817E-C0B36317AFA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86304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DC691-1B53-4459-AAD8-36A445C31F7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30227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2A635-94BD-46CE-A3B9-22772172AFE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31345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3200400" cy="6858000"/>
            <a:chOff x="0" y="0"/>
            <a:chExt cx="2016" cy="4320"/>
          </a:xfrm>
        </p:grpSpPr>
        <p:sp>
          <p:nvSpPr>
            <p:cNvPr id="1036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7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027" name="AutoShape 5"/>
          <p:cNvSpPr>
            <a:spLocks noChangeArrowheads="1"/>
          </p:cNvSpPr>
          <p:nvPr/>
        </p:nvSpPr>
        <p:spPr bwMode="auto">
          <a:xfrm>
            <a:off x="762000" y="762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kumimoji="1" lang="en-US" altLang="en-US"/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362200"/>
            <a:ext cx="80010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522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53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22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36875" y="6529388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22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343650"/>
            <a:ext cx="5873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lvl1pPr>
              <a:defRPr sz="26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ABEA2BFE-3C2B-4EFA-91B7-A1872F67BAC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grpSp>
        <p:nvGrpSpPr>
          <p:cNvPr id="1033" name="Group 11"/>
          <p:cNvGrpSpPr>
            <a:grpSpLocks/>
          </p:cNvGrpSpPr>
          <p:nvPr/>
        </p:nvGrpSpPr>
        <p:grpSpPr bwMode="auto">
          <a:xfrm>
            <a:off x="228600" y="1981200"/>
            <a:ext cx="7391400" cy="319088"/>
            <a:chOff x="144" y="1248"/>
            <a:chExt cx="4656" cy="201"/>
          </a:xfrm>
        </p:grpSpPr>
        <p:sp>
          <p:nvSpPr>
            <p:cNvPr id="1034" name="AutoShape 12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5" name="AutoShape 13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gif"/><Relationship Id="rId5" Type="http://schemas.openxmlformats.org/officeDocument/2006/relationships/image" Target="../media/image19.png"/><Relationship Id="rId4" Type="http://schemas.openxmlformats.org/officeDocument/2006/relationships/image" Target="../media/image1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9.emf"/><Relationship Id="rId3" Type="http://schemas.openxmlformats.org/officeDocument/2006/relationships/image" Target="../media/image31.emf"/><Relationship Id="rId7" Type="http://schemas.openxmlformats.org/officeDocument/2006/relationships/image" Target="../media/image26.e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8.emf"/><Relationship Id="rId5" Type="http://schemas.openxmlformats.org/officeDocument/2006/relationships/image" Target="../media/image25.emf"/><Relationship Id="rId15" Type="http://schemas.openxmlformats.org/officeDocument/2006/relationships/image" Target="../media/image30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7.emf"/><Relationship Id="rId14" Type="http://schemas.openxmlformats.org/officeDocument/2006/relationships/oleObject" Target="../embeddings/oleObject6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10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7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425575"/>
            <a:ext cx="8610600" cy="1143000"/>
          </a:xfrm>
        </p:spPr>
        <p:txBody>
          <a:bodyPr/>
          <a:lstStyle/>
          <a:p>
            <a:pPr eaLnBrk="1" hangingPunct="1"/>
            <a:r>
              <a:rPr lang="en-GB" altLang="en-US" sz="3200" dirty="0" smtClean="0">
                <a:cs typeface="Times New Roman" pitchFamily="18" charset="0"/>
              </a:rPr>
              <a:t>Language acquisition in </a:t>
            </a:r>
            <a:r>
              <a:rPr lang="en-GB" altLang="en-US" sz="3200" dirty="0">
                <a:cs typeface="Times New Roman" pitchFamily="18" charset="0"/>
              </a:rPr>
              <a:t>relation to </a:t>
            </a:r>
            <a:r>
              <a:rPr lang="en-GB" altLang="en-US" sz="3200" dirty="0" smtClean="0">
                <a:cs typeface="Times New Roman" pitchFamily="18" charset="0"/>
              </a:rPr>
              <a:t>developmental </a:t>
            </a:r>
            <a:r>
              <a:rPr lang="en-GB" altLang="en-US" sz="3200" dirty="0">
                <a:cs typeface="Times New Roman" pitchFamily="18" charset="0"/>
              </a:rPr>
              <a:t>dyslexia</a:t>
            </a:r>
            <a:endParaRPr lang="en-GB" altLang="en-US" sz="3200" dirty="0" smtClean="0"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95800" y="2927350"/>
            <a:ext cx="4876800" cy="1822450"/>
          </a:xfrm>
        </p:spPr>
        <p:txBody>
          <a:bodyPr/>
          <a:lstStyle/>
          <a:p>
            <a:pPr eaLnBrk="1" hangingPunct="1"/>
            <a:r>
              <a:rPr lang="en-GB" altLang="en-US" sz="2600" dirty="0">
                <a:cs typeface="Times New Roman" pitchFamily="18" charset="0"/>
              </a:rPr>
              <a:t>Cross-linguistic </a:t>
            </a:r>
            <a:r>
              <a:rPr lang="en-GB" altLang="en-US" sz="2600" dirty="0" smtClean="0">
                <a:cs typeface="Times New Roman" pitchFamily="18" charset="0"/>
              </a:rPr>
              <a:t>perspectives</a:t>
            </a:r>
          </a:p>
          <a:p>
            <a:pPr eaLnBrk="1" hangingPunct="1"/>
            <a:endParaRPr lang="en-GB" altLang="en-US" sz="2600" dirty="0" smtClean="0">
              <a:cs typeface="Times New Roman" pitchFamily="18" charset="0"/>
            </a:endParaRPr>
          </a:p>
          <a:p>
            <a:pPr eaLnBrk="1" hangingPunct="1"/>
            <a:r>
              <a:rPr lang="en-GB" altLang="en-US" sz="20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Lynne Duncan</a:t>
            </a:r>
            <a:br>
              <a:rPr lang="en-GB" altLang="en-US" sz="20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en-GB" altLang="en-US" sz="20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University of Dundee, UK</a:t>
            </a:r>
          </a:p>
        </p:txBody>
      </p:sp>
      <p:pic>
        <p:nvPicPr>
          <p:cNvPr id="3076" name="Picture 4" descr="esf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486400"/>
            <a:ext cx="9144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img_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486400"/>
            <a:ext cx="16764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logo_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486400"/>
            <a:ext cx="1074738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969" y="206478"/>
            <a:ext cx="1046719" cy="856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Tasks</a:t>
            </a:r>
            <a:br>
              <a:rPr lang="en-GB" dirty="0" smtClean="0"/>
            </a:br>
            <a:r>
              <a:rPr lang="en-GB" sz="2400" dirty="0" smtClean="0"/>
              <a:t>at beginning and end of first year</a:t>
            </a:r>
            <a:endParaRPr lang="en-GB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2400" dirty="0" smtClean="0"/>
          </a:p>
          <a:p>
            <a:r>
              <a:rPr lang="en-GB" sz="2400" dirty="0" smtClean="0"/>
              <a:t>Letter </a:t>
            </a:r>
            <a:r>
              <a:rPr lang="en-GB" sz="2400" dirty="0"/>
              <a:t>knowledge</a:t>
            </a:r>
          </a:p>
          <a:p>
            <a:endParaRPr lang="en-GB" sz="1600" dirty="0" smtClean="0"/>
          </a:p>
          <a:p>
            <a:r>
              <a:rPr lang="en-GB" sz="2400" dirty="0" smtClean="0"/>
              <a:t>Word reading </a:t>
            </a:r>
            <a:endParaRPr lang="en-GB" sz="1800" dirty="0"/>
          </a:p>
          <a:p>
            <a:endParaRPr lang="en-GB" sz="1600" dirty="0" smtClean="0"/>
          </a:p>
          <a:p>
            <a:r>
              <a:rPr lang="en-GB" sz="2400" dirty="0" err="1" smtClean="0"/>
              <a:t>Pseudoword</a:t>
            </a:r>
            <a:r>
              <a:rPr lang="en-GB" sz="2400" dirty="0" smtClean="0"/>
              <a:t> reading</a:t>
            </a:r>
            <a:endParaRPr lang="en-GB" sz="2400" dirty="0"/>
          </a:p>
          <a:p>
            <a:pPr lvl="1"/>
            <a:endParaRPr lang="en-GB" dirty="0" smtClean="0"/>
          </a:p>
          <a:p>
            <a:r>
              <a:rPr lang="en-GB" sz="2400" dirty="0" smtClean="0"/>
              <a:t>Phonological awareness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/>
          <a:stretch/>
        </p:blipFill>
        <p:spPr>
          <a:xfrm>
            <a:off x="5378669" y="3886200"/>
            <a:ext cx="3810000" cy="2971800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80269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Duncan et al (2013)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GB" sz="3600" dirty="0"/>
              <a:t>Spoken language </a:t>
            </a:r>
            <a:r>
              <a:rPr lang="en-GB" sz="3600" dirty="0" smtClean="0"/>
              <a:t>differences</a:t>
            </a:r>
            <a:endParaRPr lang="en-GB" sz="3600" dirty="0"/>
          </a:p>
        </p:txBody>
      </p:sp>
      <p:sp>
        <p:nvSpPr>
          <p:cNvPr id="2" name="AutoShape 2" descr="Image result for children speak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Image result for children speak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478517"/>
            <a:ext cx="2000250" cy="112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453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Same-different matching</a:t>
            </a:r>
          </a:p>
        </p:txBody>
      </p:sp>
      <p:sp>
        <p:nvSpPr>
          <p:cNvPr id="614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2362200"/>
            <a:ext cx="8001000" cy="2571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Do these sound the same?</a:t>
            </a:r>
          </a:p>
          <a:p>
            <a:pPr lvl="1" eaLnBrk="1" hangingPunct="1">
              <a:lnSpc>
                <a:spcPct val="90000"/>
              </a:lnSpc>
              <a:buClr>
                <a:schemeClr val="bg2"/>
              </a:buClr>
            </a:pPr>
            <a:endParaRPr lang="en-US" altLang="en-US" b="1" u="sng" dirty="0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Clr>
                <a:schemeClr val="bg2"/>
              </a:buClr>
            </a:pPr>
            <a:r>
              <a:rPr lang="en-US" altLang="en-US" b="1" u="sng" dirty="0" smtClean="0">
                <a:cs typeface="Times New Roman" pitchFamily="18" charset="0"/>
              </a:rPr>
              <a:t>mar</a:t>
            </a:r>
            <a:r>
              <a:rPr lang="en-US" altLang="en-US" b="1" dirty="0" smtClean="0">
                <a:cs typeface="Times New Roman" pitchFamily="18" charset="0"/>
              </a:rPr>
              <a:t>ble-</a:t>
            </a:r>
            <a:r>
              <a:rPr lang="en-US" altLang="en-US" b="1" u="sng" dirty="0" smtClean="0">
                <a:cs typeface="Times New Roman" pitchFamily="18" charset="0"/>
              </a:rPr>
              <a:t>mar</a:t>
            </a:r>
            <a:r>
              <a:rPr lang="en-US" altLang="en-US" b="1" dirty="0" smtClean="0">
                <a:cs typeface="Times New Roman" pitchFamily="18" charset="0"/>
              </a:rPr>
              <a:t>ket</a:t>
            </a:r>
            <a:r>
              <a:rPr lang="en-GB" altLang="en-US" b="1" dirty="0" smtClean="0"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</a:pPr>
            <a:endParaRPr lang="en-GB" altLang="en-US" b="1" dirty="0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Clr>
                <a:schemeClr val="bg2"/>
              </a:buClr>
            </a:pPr>
            <a:r>
              <a:rPr lang="en-GB" altLang="en-US" b="1" dirty="0" smtClean="0"/>
              <a:t>p</a:t>
            </a:r>
            <a:r>
              <a:rPr lang="en-GB" altLang="en-US" b="1" u="sng" dirty="0" smtClean="0"/>
              <a:t>an</a:t>
            </a:r>
            <a:r>
              <a:rPr lang="en-GB" altLang="en-US" b="1" dirty="0" smtClean="0"/>
              <a:t>ther-b</a:t>
            </a:r>
            <a:r>
              <a:rPr lang="en-GB" altLang="en-US" b="1" u="sng" dirty="0" smtClean="0"/>
              <a:t>an</a:t>
            </a:r>
            <a:r>
              <a:rPr lang="en-GB" altLang="en-US" b="1" dirty="0" smtClean="0"/>
              <a:t>dage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</a:pPr>
            <a:endParaRPr lang="en-GB" altLang="en-US" b="1" dirty="0" smtClean="0"/>
          </a:p>
          <a:p>
            <a:pPr lvl="1" eaLnBrk="1" hangingPunct="1">
              <a:lnSpc>
                <a:spcPct val="90000"/>
              </a:lnSpc>
              <a:buClr>
                <a:schemeClr val="bg2"/>
              </a:buClr>
            </a:pPr>
            <a:r>
              <a:rPr lang="en-GB" altLang="en-US" b="1" u="sng" dirty="0" smtClean="0"/>
              <a:t>p</a:t>
            </a:r>
            <a:r>
              <a:rPr lang="en-GB" altLang="en-US" b="1" dirty="0" smtClean="0"/>
              <a:t>enguin-</a:t>
            </a:r>
            <a:r>
              <a:rPr lang="en-GB" altLang="en-US" b="1" u="sng" dirty="0" smtClean="0"/>
              <a:t>p</a:t>
            </a:r>
            <a:r>
              <a:rPr lang="en-GB" altLang="en-US" b="1" dirty="0" smtClean="0"/>
              <a:t>adlock</a:t>
            </a:r>
          </a:p>
        </p:txBody>
      </p:sp>
      <p:sp>
        <p:nvSpPr>
          <p:cNvPr id="132100" name="Text Box 1028"/>
          <p:cNvSpPr txBox="1">
            <a:spLocks noChangeArrowheads="1"/>
          </p:cNvSpPr>
          <p:nvPr/>
        </p:nvSpPr>
        <p:spPr bwMode="auto">
          <a:xfrm>
            <a:off x="5308969" y="3198167"/>
            <a:ext cx="13131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b="1" dirty="0">
                <a:solidFill>
                  <a:schemeClr val="accent1">
                    <a:lumMod val="90000"/>
                  </a:schemeClr>
                </a:solidFill>
                <a:latin typeface="Arial" pitchFamily="34" charset="0"/>
                <a:sym typeface="Wingdings" pitchFamily="2" charset="2"/>
              </a:rPr>
              <a:t>syllable</a:t>
            </a:r>
            <a:endParaRPr lang="en-GB" altLang="en-US" b="1" dirty="0">
              <a:solidFill>
                <a:schemeClr val="accent1">
                  <a:lumMod val="90000"/>
                </a:schemeClr>
              </a:solidFill>
              <a:latin typeface="Arial" pitchFamily="34" charset="0"/>
            </a:endParaRPr>
          </a:p>
        </p:txBody>
      </p:sp>
      <p:sp>
        <p:nvSpPr>
          <p:cNvPr id="132102" name="Text Box 1030"/>
          <p:cNvSpPr txBox="1">
            <a:spLocks noChangeArrowheads="1"/>
          </p:cNvSpPr>
          <p:nvPr/>
        </p:nvSpPr>
        <p:spPr bwMode="auto">
          <a:xfrm>
            <a:off x="5308969" y="4067524"/>
            <a:ext cx="8354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b="1" dirty="0">
                <a:solidFill>
                  <a:schemeClr val="accent1">
                    <a:lumMod val="90000"/>
                  </a:schemeClr>
                </a:solidFill>
                <a:latin typeface="Arial" pitchFamily="34" charset="0"/>
                <a:sym typeface="Wingdings" pitchFamily="2" charset="2"/>
              </a:rPr>
              <a:t>rime</a:t>
            </a:r>
            <a:endParaRPr lang="en-GB" altLang="en-US" b="1" dirty="0">
              <a:solidFill>
                <a:schemeClr val="accent1">
                  <a:lumMod val="90000"/>
                </a:schemeClr>
              </a:solidFill>
              <a:latin typeface="Arial" pitchFamily="34" charset="0"/>
            </a:endParaRPr>
          </a:p>
        </p:txBody>
      </p:sp>
      <p:sp>
        <p:nvSpPr>
          <p:cNvPr id="132103" name="Text Box 1031"/>
          <p:cNvSpPr txBox="1">
            <a:spLocks noChangeArrowheads="1"/>
          </p:cNvSpPr>
          <p:nvPr/>
        </p:nvSpPr>
        <p:spPr bwMode="auto">
          <a:xfrm>
            <a:off x="5308969" y="4981924"/>
            <a:ext cx="15520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b="1">
                <a:solidFill>
                  <a:schemeClr val="accent1">
                    <a:lumMod val="90000"/>
                  </a:schemeClr>
                </a:solidFill>
                <a:latin typeface="Arial" pitchFamily="34" charset="0"/>
                <a:sym typeface="Wingdings" pitchFamily="2" charset="2"/>
              </a:rPr>
              <a:t>phoneme</a:t>
            </a:r>
            <a:endParaRPr lang="en-GB" altLang="en-US" b="1">
              <a:solidFill>
                <a:schemeClr val="accent1">
                  <a:lumMod val="90000"/>
                </a:schemeClr>
              </a:solidFill>
              <a:latin typeface="Arial" pitchFamily="34" charset="0"/>
            </a:endParaRPr>
          </a:p>
        </p:txBody>
      </p:sp>
      <p:sp>
        <p:nvSpPr>
          <p:cNvPr id="132105" name="Rectangle 1033"/>
          <p:cNvSpPr>
            <a:spLocks noChangeArrowheads="1"/>
          </p:cNvSpPr>
          <p:nvPr/>
        </p:nvSpPr>
        <p:spPr bwMode="auto">
          <a:xfrm>
            <a:off x="887413" y="5413375"/>
            <a:ext cx="800100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GB" altLang="en-US" u="sng" dirty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b="1" dirty="0">
                <a:cs typeface="Times New Roman" pitchFamily="18" charset="0"/>
              </a:rPr>
              <a:t>garden-biscuit</a:t>
            </a:r>
            <a:r>
              <a:rPr lang="en-GB" altLang="en-US" b="1" dirty="0">
                <a:cs typeface="Times New Roman" pitchFamily="18" charset="0"/>
              </a:rPr>
              <a:t> </a:t>
            </a:r>
            <a:endParaRPr lang="en-GB" alt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536595" y="5904496"/>
            <a:ext cx="412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ym typeface="Wingdings"/>
              </a:rPr>
              <a:t></a:t>
            </a:r>
            <a:endParaRPr lang="en-GB" sz="2800" dirty="0"/>
          </a:p>
        </p:txBody>
      </p:sp>
      <p:grpSp>
        <p:nvGrpSpPr>
          <p:cNvPr id="3" name="Group 2"/>
          <p:cNvGrpSpPr/>
          <p:nvPr/>
        </p:nvGrpSpPr>
        <p:grpSpPr>
          <a:xfrm>
            <a:off x="6860997" y="296958"/>
            <a:ext cx="1893469" cy="762000"/>
            <a:chOff x="6860997" y="296958"/>
            <a:chExt cx="1893469" cy="762000"/>
          </a:xfrm>
        </p:grpSpPr>
        <p:pic>
          <p:nvPicPr>
            <p:cNvPr id="13314" name="Picture 2" descr="C:\Users\Lynne\AppData\Local\Microsoft\Windows\Temporary Internet Files\Content.IE5\LI3VN9T8\happy-face_happyface_smiley_800x800[1]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0997" y="296958"/>
              <a:ext cx="7620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16" name="Picture 4" descr="C:\Users\Lynne\AppData\Local\Microsoft\Windows\Temporary Internet Files\Content.IE5\MJUOB507\medium-Sad-Face-166.6-3301[1].gif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4466" y="317958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bldLvl="2"/>
      <p:bldP spid="132100" grpId="0" autoUpdateAnimBg="0"/>
      <p:bldP spid="132102" grpId="0" autoUpdateAnimBg="0"/>
      <p:bldP spid="132103" grpId="0" autoUpdateAnimBg="0"/>
      <p:bldP spid="132105" grpId="0" autoUpdateAnimBg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Common unit identification</a:t>
            </a:r>
            <a:endParaRPr lang="en-GB" alt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GB" altLang="en-US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altLang="en-US" b="1" dirty="0" smtClean="0">
                <a:solidFill>
                  <a:schemeClr val="accent1">
                    <a:lumMod val="50000"/>
                  </a:schemeClr>
                </a:solidFill>
              </a:rPr>
              <a:t>Which </a:t>
            </a:r>
            <a:r>
              <a:rPr lang="en-GB" altLang="en-US" b="1" dirty="0">
                <a:solidFill>
                  <a:schemeClr val="accent1">
                    <a:lumMod val="50000"/>
                  </a:schemeClr>
                </a:solidFill>
              </a:rPr>
              <a:t>sound is the same in….?</a:t>
            </a:r>
          </a:p>
          <a:p>
            <a:pPr marL="914400" lvl="1" indent="-4572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GB" altLang="en-US" b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marL="914400" lvl="1" indent="-4572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b="1" u="sng" dirty="0" smtClean="0">
                <a:solidFill>
                  <a:schemeClr val="tx2"/>
                </a:solidFill>
                <a:cs typeface="Times New Roman" pitchFamily="18" charset="0"/>
              </a:rPr>
              <a:t>mar</a:t>
            </a:r>
            <a:r>
              <a:rPr lang="en-GB" altLang="en-US" b="1" dirty="0" smtClean="0">
                <a:solidFill>
                  <a:schemeClr val="tx2"/>
                </a:solidFill>
                <a:cs typeface="Times New Roman" pitchFamily="18" charset="0"/>
              </a:rPr>
              <a:t>ble-</a:t>
            </a:r>
            <a:r>
              <a:rPr lang="en-GB" altLang="en-US" b="1" u="sng" dirty="0" smtClean="0">
                <a:solidFill>
                  <a:schemeClr val="tx2"/>
                </a:solidFill>
                <a:cs typeface="Times New Roman" pitchFamily="18" charset="0"/>
              </a:rPr>
              <a:t>mar</a:t>
            </a:r>
            <a:r>
              <a:rPr lang="en-GB" altLang="en-US" b="1" dirty="0" smtClean="0">
                <a:solidFill>
                  <a:schemeClr val="tx2"/>
                </a:solidFill>
                <a:cs typeface="Times New Roman" pitchFamily="18" charset="0"/>
              </a:rPr>
              <a:t>ket</a:t>
            </a:r>
          </a:p>
          <a:p>
            <a:pPr marL="914400" lvl="1" indent="-4572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GB" altLang="en-US" b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marL="914400" lvl="1" indent="-4572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b="1" dirty="0" smtClean="0">
                <a:solidFill>
                  <a:schemeClr val="tx2"/>
                </a:solidFill>
                <a:cs typeface="Times New Roman" pitchFamily="18" charset="0"/>
              </a:rPr>
              <a:t>c</a:t>
            </a:r>
            <a:r>
              <a:rPr lang="en-GB" altLang="en-US" b="1" u="sng" dirty="0" smtClean="0">
                <a:solidFill>
                  <a:schemeClr val="tx2"/>
                </a:solidFill>
                <a:cs typeface="Times New Roman" pitchFamily="18" charset="0"/>
              </a:rPr>
              <a:t>ob</a:t>
            </a:r>
            <a:r>
              <a:rPr lang="en-GB" altLang="en-US" b="1" dirty="0" smtClean="0">
                <a:solidFill>
                  <a:schemeClr val="tx2"/>
                </a:solidFill>
                <a:cs typeface="Times New Roman" pitchFamily="18" charset="0"/>
              </a:rPr>
              <a:t>web-l</a:t>
            </a:r>
            <a:r>
              <a:rPr lang="en-GB" altLang="en-US" b="1" u="sng" dirty="0" smtClean="0">
                <a:solidFill>
                  <a:schemeClr val="tx2"/>
                </a:solidFill>
                <a:cs typeface="Times New Roman" pitchFamily="18" charset="0"/>
              </a:rPr>
              <a:t>ob</a:t>
            </a:r>
            <a:r>
              <a:rPr lang="en-GB" altLang="en-US" b="1" dirty="0" smtClean="0">
                <a:solidFill>
                  <a:schemeClr val="tx2"/>
                </a:solidFill>
                <a:cs typeface="Times New Roman" pitchFamily="18" charset="0"/>
              </a:rPr>
              <a:t>ster</a:t>
            </a:r>
          </a:p>
          <a:p>
            <a:pPr marL="914400" lvl="1" indent="-4572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GB" altLang="en-US" b="1" u="sng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marL="914400" lvl="1" indent="-4572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b="1" u="sng" dirty="0" smtClean="0">
                <a:solidFill>
                  <a:schemeClr val="tx2"/>
                </a:solidFill>
                <a:cs typeface="Times New Roman" pitchFamily="18" charset="0"/>
              </a:rPr>
              <a:t>b</a:t>
            </a:r>
            <a:r>
              <a:rPr lang="en-GB" altLang="en-US" b="1" dirty="0" smtClean="0">
                <a:solidFill>
                  <a:schemeClr val="tx2"/>
                </a:solidFill>
                <a:cs typeface="Times New Roman" pitchFamily="18" charset="0"/>
              </a:rPr>
              <a:t>iscuit-</a:t>
            </a:r>
            <a:r>
              <a:rPr lang="en-GB" altLang="en-US" b="1" u="sng" dirty="0" smtClean="0">
                <a:solidFill>
                  <a:schemeClr val="tx2"/>
                </a:solidFill>
                <a:cs typeface="Times New Roman" pitchFamily="18" charset="0"/>
              </a:rPr>
              <a:t>b</a:t>
            </a:r>
            <a:r>
              <a:rPr lang="en-GB" altLang="en-US" b="1" dirty="0" smtClean="0">
                <a:solidFill>
                  <a:schemeClr val="tx2"/>
                </a:solidFill>
                <a:cs typeface="Times New Roman" pitchFamily="18" charset="0"/>
              </a:rPr>
              <a:t>andage</a:t>
            </a:r>
            <a:endParaRPr lang="en-GB" altLang="en-US" b="1" dirty="0">
              <a:solidFill>
                <a:schemeClr val="tx2"/>
              </a:solidFill>
              <a:cs typeface="Times New Roman" pitchFamily="18" charset="0"/>
            </a:endParaRPr>
          </a:p>
          <a:p>
            <a:pPr marL="914400" lvl="1" indent="-4572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altLang="en-US" b="1" u="sng" dirty="0" smtClean="0">
              <a:solidFill>
                <a:schemeClr val="tx2"/>
              </a:solidFill>
              <a:cs typeface="Times New Roman" pitchFamily="18" charset="0"/>
            </a:endParaRPr>
          </a:p>
          <a:p>
            <a:endParaRPr lang="en-GB" dirty="0"/>
          </a:p>
        </p:txBody>
      </p:sp>
      <p:sp>
        <p:nvSpPr>
          <p:cNvPr id="16" name="Text Box 1028"/>
          <p:cNvSpPr txBox="1">
            <a:spLocks noChangeArrowheads="1"/>
          </p:cNvSpPr>
          <p:nvPr/>
        </p:nvSpPr>
        <p:spPr bwMode="auto">
          <a:xfrm>
            <a:off x="5189545" y="3788102"/>
            <a:ext cx="13131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b="1" dirty="0">
                <a:solidFill>
                  <a:schemeClr val="accent1">
                    <a:lumMod val="90000"/>
                  </a:schemeClr>
                </a:solidFill>
                <a:latin typeface="Arial" pitchFamily="34" charset="0"/>
                <a:sym typeface="Wingdings" pitchFamily="2" charset="2"/>
              </a:rPr>
              <a:t>syllable</a:t>
            </a:r>
            <a:endParaRPr lang="en-GB" altLang="en-US" b="1" dirty="0">
              <a:solidFill>
                <a:schemeClr val="accent1">
                  <a:lumMod val="90000"/>
                </a:schemeClr>
              </a:solidFill>
              <a:latin typeface="Arial" pitchFamily="34" charset="0"/>
            </a:endParaRPr>
          </a:p>
        </p:txBody>
      </p:sp>
      <p:sp>
        <p:nvSpPr>
          <p:cNvPr id="17" name="Text Box 1030"/>
          <p:cNvSpPr txBox="1">
            <a:spLocks noChangeArrowheads="1"/>
          </p:cNvSpPr>
          <p:nvPr/>
        </p:nvSpPr>
        <p:spPr bwMode="auto">
          <a:xfrm>
            <a:off x="5189545" y="4657459"/>
            <a:ext cx="8354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b="1" dirty="0">
                <a:solidFill>
                  <a:schemeClr val="accent1">
                    <a:lumMod val="90000"/>
                  </a:schemeClr>
                </a:solidFill>
                <a:latin typeface="Arial" pitchFamily="34" charset="0"/>
                <a:sym typeface="Wingdings" pitchFamily="2" charset="2"/>
              </a:rPr>
              <a:t>rime</a:t>
            </a:r>
            <a:endParaRPr lang="en-GB" altLang="en-US" b="1" dirty="0">
              <a:solidFill>
                <a:schemeClr val="accent1">
                  <a:lumMod val="90000"/>
                </a:schemeClr>
              </a:solidFill>
              <a:latin typeface="Arial" pitchFamily="34" charset="0"/>
            </a:endParaRPr>
          </a:p>
        </p:txBody>
      </p:sp>
      <p:sp>
        <p:nvSpPr>
          <p:cNvPr id="18" name="Text Box 1031"/>
          <p:cNvSpPr txBox="1">
            <a:spLocks noChangeArrowheads="1"/>
          </p:cNvSpPr>
          <p:nvPr/>
        </p:nvSpPr>
        <p:spPr bwMode="auto">
          <a:xfrm>
            <a:off x="5189545" y="5571859"/>
            <a:ext cx="15520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b="1" dirty="0">
                <a:solidFill>
                  <a:schemeClr val="accent1">
                    <a:lumMod val="90000"/>
                  </a:schemeClr>
                </a:solidFill>
                <a:latin typeface="Arial" pitchFamily="34" charset="0"/>
                <a:sym typeface="Wingdings" pitchFamily="2" charset="2"/>
              </a:rPr>
              <a:t>phoneme</a:t>
            </a:r>
            <a:endParaRPr lang="en-GB" altLang="en-US" b="1" dirty="0">
              <a:solidFill>
                <a:schemeClr val="accent1">
                  <a:lumMod val="90000"/>
                </a:schemeClr>
              </a:solidFill>
              <a:latin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488" y="261938"/>
            <a:ext cx="1171575" cy="1057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/>
      <p:bldP spid="16" grpId="0" autoUpdateAnimBg="0"/>
      <p:bldP spid="17" grpId="0" autoUpdateAnimBg="0"/>
      <p:bldP spid="18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Beginning of learning to read</a:t>
            </a:r>
            <a:endParaRPr lang="en-GB" dirty="0"/>
          </a:p>
        </p:txBody>
      </p:sp>
      <p:pic>
        <p:nvPicPr>
          <p:cNvPr id="5" name="Content Placeholder 4" descr="match time 0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18"/>
          <a:stretch>
            <a:fillRect/>
          </a:stretch>
        </p:blipFill>
        <p:spPr bwMode="auto">
          <a:xfrm>
            <a:off x="236484" y="2643002"/>
            <a:ext cx="4774320" cy="319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5" descr="common time 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960" y="2651884"/>
            <a:ext cx="4397040" cy="31557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902704" y="6244722"/>
            <a:ext cx="3354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Same-different matching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246187" y="6244723"/>
            <a:ext cx="3597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Common unit identification</a:t>
            </a:r>
            <a:endParaRPr lang="en-GB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722703" y="2863530"/>
            <a:ext cx="946735" cy="381000"/>
            <a:chOff x="6860997" y="296958"/>
            <a:chExt cx="1893469" cy="762000"/>
          </a:xfrm>
        </p:grpSpPr>
        <p:pic>
          <p:nvPicPr>
            <p:cNvPr id="10" name="Picture 2" descr="C:\Users\Lynne\AppData\Local\Microsoft\Windows\Temporary Internet Files\Content.IE5\LI3VN9T8\happy-face_happyface_smiley_800x800[1]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0997" y="296958"/>
              <a:ext cx="7620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C:\Users\Lynne\AppData\Local\Microsoft\Windows\Temporary Internet Files\Content.IE5\MJUOB507\medium-Sad-Face-166.6-3301[1].gif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4466" y="317958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742" y="2731393"/>
            <a:ext cx="585788" cy="528638"/>
          </a:xfrm>
          <a:prstGeom prst="rect">
            <a:avLst/>
          </a:prstGeom>
        </p:spPr>
      </p:pic>
      <p:sp>
        <p:nvSpPr>
          <p:cNvPr id="13" name="Text Box 1028"/>
          <p:cNvSpPr txBox="1">
            <a:spLocks noChangeArrowheads="1"/>
          </p:cNvSpPr>
          <p:nvPr/>
        </p:nvSpPr>
        <p:spPr bwMode="auto">
          <a:xfrm>
            <a:off x="5836574" y="5587178"/>
            <a:ext cx="748923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1200" b="1" dirty="0">
                <a:latin typeface="Arial" pitchFamily="34" charset="0"/>
                <a:sym typeface="Wingdings" pitchFamily="2" charset="2"/>
              </a:rPr>
              <a:t>syllable</a:t>
            </a:r>
            <a:endParaRPr lang="en-GB" altLang="en-US" sz="1200" b="1" dirty="0">
              <a:latin typeface="Arial" pitchFamily="34" charset="0"/>
            </a:endParaRPr>
          </a:p>
        </p:txBody>
      </p:sp>
      <p:sp>
        <p:nvSpPr>
          <p:cNvPr id="14" name="Text Box 1030"/>
          <p:cNvSpPr txBox="1">
            <a:spLocks noChangeArrowheads="1"/>
          </p:cNvSpPr>
          <p:nvPr/>
        </p:nvSpPr>
        <p:spPr bwMode="auto">
          <a:xfrm>
            <a:off x="2325784" y="5587178"/>
            <a:ext cx="508473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1200" b="1" dirty="0">
                <a:latin typeface="Arial" pitchFamily="34" charset="0"/>
                <a:sym typeface="Wingdings" pitchFamily="2" charset="2"/>
              </a:rPr>
              <a:t>rime</a:t>
            </a:r>
            <a:endParaRPr lang="en-GB" altLang="en-US" sz="1200" b="1" dirty="0">
              <a:latin typeface="Arial" pitchFamily="34" charset="0"/>
            </a:endParaRPr>
          </a:p>
        </p:txBody>
      </p:sp>
      <p:sp>
        <p:nvSpPr>
          <p:cNvPr id="15" name="Text Box 1031"/>
          <p:cNvSpPr txBox="1">
            <a:spLocks noChangeArrowheads="1"/>
          </p:cNvSpPr>
          <p:nvPr/>
        </p:nvSpPr>
        <p:spPr bwMode="auto">
          <a:xfrm>
            <a:off x="7465239" y="5587178"/>
            <a:ext cx="869149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1200" b="1" dirty="0">
                <a:latin typeface="Arial" pitchFamily="34" charset="0"/>
                <a:sym typeface="Wingdings" pitchFamily="2" charset="2"/>
              </a:rPr>
              <a:t>phoneme</a:t>
            </a:r>
            <a:endParaRPr lang="en-GB" altLang="en-US" sz="1200" b="1" dirty="0">
              <a:latin typeface="Arial" pitchFamily="34" charset="0"/>
            </a:endParaRPr>
          </a:p>
        </p:txBody>
      </p:sp>
      <p:sp>
        <p:nvSpPr>
          <p:cNvPr id="16" name="Text Box 1028"/>
          <p:cNvSpPr txBox="1">
            <a:spLocks noChangeArrowheads="1"/>
          </p:cNvSpPr>
          <p:nvPr/>
        </p:nvSpPr>
        <p:spPr bwMode="auto">
          <a:xfrm>
            <a:off x="1260435" y="5587178"/>
            <a:ext cx="748923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1200" b="1" dirty="0">
                <a:latin typeface="Arial" pitchFamily="34" charset="0"/>
                <a:sym typeface="Wingdings" pitchFamily="2" charset="2"/>
              </a:rPr>
              <a:t>syllable</a:t>
            </a:r>
            <a:endParaRPr lang="en-GB" altLang="en-US" sz="1200" b="1" dirty="0">
              <a:latin typeface="Arial" pitchFamily="34" charset="0"/>
            </a:endParaRPr>
          </a:p>
        </p:txBody>
      </p:sp>
      <p:sp>
        <p:nvSpPr>
          <p:cNvPr id="17" name="Text Box 1030"/>
          <p:cNvSpPr txBox="1">
            <a:spLocks noChangeArrowheads="1"/>
          </p:cNvSpPr>
          <p:nvPr/>
        </p:nvSpPr>
        <p:spPr bwMode="auto">
          <a:xfrm>
            <a:off x="6790680" y="5587178"/>
            <a:ext cx="508473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1200" b="1" dirty="0">
                <a:latin typeface="Arial" pitchFamily="34" charset="0"/>
                <a:sym typeface="Wingdings" pitchFamily="2" charset="2"/>
              </a:rPr>
              <a:t>rime</a:t>
            </a:r>
            <a:endParaRPr lang="en-GB" altLang="en-US" sz="1200" b="1" dirty="0">
              <a:latin typeface="Arial" pitchFamily="34" charset="0"/>
            </a:endParaRPr>
          </a:p>
        </p:txBody>
      </p:sp>
      <p:sp>
        <p:nvSpPr>
          <p:cNvPr id="18" name="Text Box 1031"/>
          <p:cNvSpPr txBox="1">
            <a:spLocks noChangeArrowheads="1"/>
          </p:cNvSpPr>
          <p:nvPr/>
        </p:nvSpPr>
        <p:spPr bwMode="auto">
          <a:xfrm>
            <a:off x="3071710" y="5587178"/>
            <a:ext cx="869149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1200" b="1" dirty="0">
                <a:latin typeface="Arial" pitchFamily="34" charset="0"/>
                <a:sym typeface="Wingdings" pitchFamily="2" charset="2"/>
              </a:rPr>
              <a:t>phoneme</a:t>
            </a:r>
            <a:endParaRPr lang="en-GB" altLang="en-US" sz="12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2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5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After 1 year of learning to read</a:t>
            </a:r>
            <a:endParaRPr lang="en-GB" dirty="0"/>
          </a:p>
        </p:txBody>
      </p:sp>
      <p:pic>
        <p:nvPicPr>
          <p:cNvPr id="5" name="Content Placeholder 4" descr="common time 3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2"/>
          <a:stretch/>
        </p:blipFill>
        <p:spPr bwMode="auto">
          <a:xfrm>
            <a:off x="848551" y="2484304"/>
            <a:ext cx="6595560" cy="422208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7016727" y="2985331"/>
            <a:ext cx="19527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Common Unit</a:t>
            </a:r>
            <a:br>
              <a:rPr lang="en-GB" dirty="0" smtClean="0"/>
            </a:br>
            <a:r>
              <a:rPr lang="en-GB" dirty="0" smtClean="0"/>
              <a:t>Identification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488" y="261938"/>
            <a:ext cx="1171575" cy="1057275"/>
          </a:xfrm>
          <a:prstGeom prst="rect">
            <a:avLst/>
          </a:prstGeom>
        </p:spPr>
      </p:pic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2651939" y="6457075"/>
            <a:ext cx="748923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1200" b="1" dirty="0">
                <a:latin typeface="Arial" pitchFamily="34" charset="0"/>
                <a:sym typeface="Wingdings" pitchFamily="2" charset="2"/>
              </a:rPr>
              <a:t>syllable</a:t>
            </a:r>
            <a:endParaRPr lang="en-GB" altLang="en-US" sz="1200" b="1" dirty="0">
              <a:latin typeface="Arial" pitchFamily="34" charset="0"/>
            </a:endParaRPr>
          </a:p>
        </p:txBody>
      </p:sp>
      <p:sp>
        <p:nvSpPr>
          <p:cNvPr id="9" name="Text Box 1031"/>
          <p:cNvSpPr txBox="1">
            <a:spLocks noChangeArrowheads="1"/>
          </p:cNvSpPr>
          <p:nvPr/>
        </p:nvSpPr>
        <p:spPr bwMode="auto">
          <a:xfrm>
            <a:off x="5305363" y="6457075"/>
            <a:ext cx="869149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1200" b="1" dirty="0">
                <a:latin typeface="Arial" pitchFamily="34" charset="0"/>
                <a:sym typeface="Wingdings" pitchFamily="2" charset="2"/>
              </a:rPr>
              <a:t>phoneme</a:t>
            </a:r>
            <a:endParaRPr lang="en-GB" altLang="en-US" sz="1200" b="1" dirty="0">
              <a:latin typeface="Arial" pitchFamily="34" charset="0"/>
            </a:endParaRP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3982429" y="6457075"/>
            <a:ext cx="508473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1200" b="1" dirty="0">
                <a:latin typeface="Arial" pitchFamily="34" charset="0"/>
                <a:sym typeface="Wingdings" pitchFamily="2" charset="2"/>
              </a:rPr>
              <a:t>rime</a:t>
            </a:r>
            <a:endParaRPr lang="en-GB" altLang="en-US" sz="12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85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Belgian data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GB" sz="3600" dirty="0" smtClean="0"/>
              <a:t>Educational differences</a:t>
            </a:r>
            <a:endParaRPr lang="en-GB" sz="3600" dirty="0"/>
          </a:p>
        </p:txBody>
      </p:sp>
      <p:pic>
        <p:nvPicPr>
          <p:cNvPr id="15362" name="Picture 2" descr="http://i.telegraph.co.uk/multimedia/archive/02188/BRB8PY_2188475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83530"/>
            <a:ext cx="2362200" cy="147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60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Whole-word vs. phonics instruction</a:t>
            </a:r>
            <a:endParaRPr lang="en-GB" dirty="0"/>
          </a:p>
        </p:txBody>
      </p:sp>
      <p:pic>
        <p:nvPicPr>
          <p:cNvPr id="6" name="Content Placeholder 5" descr="belgium method - combined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67" b="-1"/>
          <a:stretch/>
        </p:blipFill>
        <p:spPr bwMode="auto">
          <a:xfrm>
            <a:off x="1589189" y="2569780"/>
            <a:ext cx="5965621" cy="37748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016727" y="2985331"/>
            <a:ext cx="19527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Common Unit</a:t>
            </a:r>
            <a:br>
              <a:rPr lang="en-GB" dirty="0" smtClean="0"/>
            </a:br>
            <a:r>
              <a:rPr lang="en-GB" dirty="0" smtClean="0"/>
              <a:t>Identification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488" y="261938"/>
            <a:ext cx="1171575" cy="1057275"/>
          </a:xfrm>
          <a:prstGeom prst="rect">
            <a:avLst/>
          </a:prstGeom>
        </p:spPr>
      </p:pic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2983015" y="6044378"/>
            <a:ext cx="748923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1200" b="1" dirty="0">
                <a:latin typeface="Arial" pitchFamily="34" charset="0"/>
                <a:sym typeface="Wingdings" pitchFamily="2" charset="2"/>
              </a:rPr>
              <a:t>syllable</a:t>
            </a:r>
            <a:endParaRPr lang="en-GB" altLang="en-US" sz="1200" b="1" dirty="0">
              <a:latin typeface="Arial" pitchFamily="34" charset="0"/>
            </a:endParaRPr>
          </a:p>
        </p:txBody>
      </p:sp>
      <p:sp>
        <p:nvSpPr>
          <p:cNvPr id="9" name="Text Box 1031"/>
          <p:cNvSpPr txBox="1">
            <a:spLocks noChangeArrowheads="1"/>
          </p:cNvSpPr>
          <p:nvPr/>
        </p:nvSpPr>
        <p:spPr bwMode="auto">
          <a:xfrm>
            <a:off x="5046254" y="6043783"/>
            <a:ext cx="869149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1200" b="1" dirty="0">
                <a:latin typeface="Arial" pitchFamily="34" charset="0"/>
                <a:sym typeface="Wingdings" pitchFamily="2" charset="2"/>
              </a:rPr>
              <a:t>phoneme</a:t>
            </a:r>
            <a:endParaRPr lang="en-GB" altLang="en-US" sz="1200" b="1" dirty="0">
              <a:latin typeface="Arial" pitchFamily="34" charset="0"/>
            </a:endParaRPr>
          </a:p>
        </p:txBody>
      </p:sp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4221181" y="6044378"/>
            <a:ext cx="508473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1200" b="1" dirty="0">
                <a:latin typeface="Arial" pitchFamily="34" charset="0"/>
                <a:sym typeface="Wingdings" pitchFamily="2" charset="2"/>
              </a:rPr>
              <a:t>rime</a:t>
            </a:r>
            <a:endParaRPr lang="en-GB" altLang="en-US" sz="12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68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673600" y="2927350"/>
            <a:ext cx="4020024" cy="1822450"/>
          </a:xfrm>
        </p:spPr>
        <p:txBody>
          <a:bodyPr/>
          <a:lstStyle/>
          <a:p>
            <a:r>
              <a:rPr lang="en-GB" dirty="0" smtClean="0"/>
              <a:t>English &amp; Icelandic data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GB" sz="3600" dirty="0" smtClean="0"/>
              <a:t>Written language differences</a:t>
            </a:r>
            <a:endParaRPr lang="en-GB" sz="3600" dirty="0"/>
          </a:p>
        </p:txBody>
      </p:sp>
      <p:pic>
        <p:nvPicPr>
          <p:cNvPr id="11270" name="Picture 6" descr="File:Chart of world writing systems.sv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09"/>
          <a:stretch/>
        </p:blipFill>
        <p:spPr bwMode="auto">
          <a:xfrm>
            <a:off x="4572000" y="5162816"/>
            <a:ext cx="3048000" cy="169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50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Letter knowledge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7975783"/>
              </p:ext>
            </p:extLst>
          </p:nvPr>
        </p:nvGraphicFramePr>
        <p:xfrm>
          <a:off x="1152525" y="2424113"/>
          <a:ext cx="6838950" cy="442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2" name="Chart" r:id="rId3" imgW="8353320" imgH="5410279" progId="Excel.Chart.8">
                  <p:embed/>
                </p:oleObj>
              </mc:Choice>
              <mc:Fallback>
                <p:oleObj name="Chart" r:id="rId3" imgW="8353320" imgH="5410279" progId="Excel.Chart.8">
                  <p:embed/>
                  <p:pic>
                    <p:nvPicPr>
                      <p:cNvPr id="0" name="Object 5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2525" y="2424113"/>
                        <a:ext cx="6838950" cy="442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344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23895" y="6519446"/>
            <a:ext cx="20201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 smtClean="0">
                <a:latin typeface="+mn-lt"/>
              </a:rPr>
              <a:t>Paulesu</a:t>
            </a:r>
            <a:r>
              <a:rPr lang="en-GB" sz="1600" dirty="0" smtClean="0">
                <a:latin typeface="+mn-lt"/>
              </a:rPr>
              <a:t> et al (2014)</a:t>
            </a:r>
            <a:endParaRPr lang="en-GB" sz="1600" dirty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Brain regions involved in reading</a:t>
            </a:r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2342078" y="2401089"/>
            <a:ext cx="4459844" cy="4456911"/>
            <a:chOff x="2342078" y="2401089"/>
            <a:chExt cx="4459844" cy="4456911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11" t="18519" r="9519" b="10820"/>
            <a:stretch/>
          </p:blipFill>
          <p:spPr bwMode="auto">
            <a:xfrm>
              <a:off x="2342078" y="2401089"/>
              <a:ext cx="4459844" cy="4456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 bwMode="auto">
            <a:xfrm>
              <a:off x="5284295" y="2401089"/>
              <a:ext cx="1517627" cy="1639969"/>
            </a:xfrm>
            <a:prstGeom prst="rect">
              <a:avLst/>
            </a:prstGeom>
            <a:solidFill>
              <a:srgbClr val="000000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827316" y="5424509"/>
              <a:ext cx="1744684" cy="1433491"/>
            </a:xfrm>
            <a:prstGeom prst="rect">
              <a:avLst/>
            </a:prstGeom>
            <a:solidFill>
              <a:srgbClr val="000000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5147187" y="2831690"/>
              <a:ext cx="137108" cy="1194619"/>
            </a:xfrm>
            <a:prstGeom prst="rect">
              <a:avLst/>
            </a:prstGeom>
            <a:solidFill>
              <a:srgbClr val="000000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3288890" y="5279923"/>
              <a:ext cx="589936" cy="250722"/>
            </a:xfrm>
            <a:prstGeom prst="rect">
              <a:avLst/>
            </a:prstGeom>
            <a:solidFill>
              <a:srgbClr val="000000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5748140" y="4026309"/>
              <a:ext cx="589936" cy="250722"/>
            </a:xfrm>
            <a:prstGeom prst="rect">
              <a:avLst/>
            </a:prstGeom>
            <a:solidFill>
              <a:srgbClr val="000000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878826" y="2401089"/>
              <a:ext cx="1405469" cy="179879"/>
            </a:xfrm>
            <a:prstGeom prst="rect">
              <a:avLst/>
            </a:prstGeom>
            <a:solidFill>
              <a:srgbClr val="000000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878826" y="5189983"/>
              <a:ext cx="1405469" cy="179879"/>
            </a:xfrm>
            <a:prstGeom prst="rect">
              <a:avLst/>
            </a:prstGeom>
            <a:solidFill>
              <a:srgbClr val="000000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142572" y="2759408"/>
            <a:ext cx="221451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 smtClean="0"/>
              <a:t>Typical readers</a:t>
            </a:r>
            <a:endParaRPr lang="en-GB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400361" y="5910421"/>
            <a:ext cx="233993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/>
              <a:t>Dyslexic readers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85396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Letters &amp; reading words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30"/>
          <a:stretch>
            <a:fillRect/>
          </a:stretch>
        </p:blipFill>
        <p:spPr bwMode="auto">
          <a:xfrm>
            <a:off x="2000571" y="2508413"/>
            <a:ext cx="5142858" cy="400254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738056325"/>
              </p:ext>
            </p:extLst>
          </p:nvPr>
        </p:nvGraphicFramePr>
        <p:xfrm>
          <a:off x="1524000" y="2330534"/>
          <a:ext cx="60960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5" name="Picture" r:id="rId4" imgW="6912000" imgH="5529600" progId="StaticEnhancedMetafile">
                  <p:embed/>
                </p:oleObj>
              </mc:Choice>
              <mc:Fallback>
                <p:oleObj name="Picture" r:id="rId4" imgW="6912000" imgH="5529600" progId="StaticEnhancedMetafile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330534"/>
                        <a:ext cx="6096000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56564823"/>
              </p:ext>
            </p:extLst>
          </p:nvPr>
        </p:nvGraphicFramePr>
        <p:xfrm>
          <a:off x="1524000" y="2318656"/>
          <a:ext cx="60960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6" name="Picture" r:id="rId6" imgW="6912000" imgH="5529600" progId="StaticEnhancedMetafile">
                  <p:embed/>
                </p:oleObj>
              </mc:Choice>
              <mc:Fallback>
                <p:oleObj name="Picture" r:id="rId6" imgW="6912000" imgH="5529600" progId="StaticEnhancedMetafile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318656"/>
                        <a:ext cx="6096000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086400881"/>
              </p:ext>
            </p:extLst>
          </p:nvPr>
        </p:nvGraphicFramePr>
        <p:xfrm>
          <a:off x="1524000" y="2389911"/>
          <a:ext cx="6096000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7" name="Picture" r:id="rId8" imgW="6912000" imgH="5529600" progId="StaticEnhancedMetafile">
                  <p:embed/>
                </p:oleObj>
              </mc:Choice>
              <mc:Fallback>
                <p:oleObj name="Picture" r:id="rId8" imgW="6912000" imgH="5529600" progId="StaticEnhancedMetafile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389911"/>
                        <a:ext cx="6096000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75545921"/>
              </p:ext>
            </p:extLst>
          </p:nvPr>
        </p:nvGraphicFramePr>
        <p:xfrm>
          <a:off x="1524000" y="2331522"/>
          <a:ext cx="6096000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8" name="Picture" r:id="rId10" imgW="6912000" imgH="5529600" progId="StaticEnhancedMetafile">
                  <p:embed/>
                </p:oleObj>
              </mc:Choice>
              <mc:Fallback>
                <p:oleObj name="Picture" r:id="rId10" imgW="6912000" imgH="5529600" progId="StaticEnhancedMetafile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331522"/>
                        <a:ext cx="6096000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872011546"/>
              </p:ext>
            </p:extLst>
          </p:nvPr>
        </p:nvGraphicFramePr>
        <p:xfrm>
          <a:off x="1428997" y="2401784"/>
          <a:ext cx="60960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9" name="Picture" r:id="rId12" imgW="6912000" imgH="5529600" progId="StaticEnhancedMetafile">
                  <p:embed/>
                </p:oleObj>
              </mc:Choice>
              <mc:Fallback>
                <p:oleObj name="Picture" r:id="rId12" imgW="6912000" imgH="5529600" progId="StaticEnhancedMetafile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997" y="2401784"/>
                        <a:ext cx="6096000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836941577"/>
              </p:ext>
            </p:extLst>
          </p:nvPr>
        </p:nvGraphicFramePr>
        <p:xfrm>
          <a:off x="1524000" y="2330533"/>
          <a:ext cx="60960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0" name="Picture" r:id="rId14" imgW="6912000" imgH="5529600" progId="StaticEnhancedMetafile">
                  <p:embed/>
                </p:oleObj>
              </mc:Choice>
              <mc:Fallback>
                <p:oleObj name="Picture" r:id="rId14" imgW="6912000" imgH="5529600" progId="StaticEnhancedMetafile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330533"/>
                        <a:ext cx="6096000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55342" y="6251853"/>
            <a:ext cx="1196161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+mn-lt"/>
              </a:rPr>
              <a:t>English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803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Letters &amp; reading words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5342" y="6251853"/>
            <a:ext cx="1401346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+mn-lt"/>
              </a:rPr>
              <a:t>Icelandic</a:t>
            </a:r>
            <a:endParaRPr lang="en-GB" dirty="0">
              <a:latin typeface="+mn-l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0676718"/>
              </p:ext>
            </p:extLst>
          </p:nvPr>
        </p:nvGraphicFramePr>
        <p:xfrm>
          <a:off x="1524600" y="2347518"/>
          <a:ext cx="6094800" cy="380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98" name="Picture" r:id="rId3" imgW="6858000" imgH="5486400" progId="StaticMetafile">
                  <p:embed/>
                </p:oleObj>
              </mc:Choice>
              <mc:Fallback>
                <p:oleObj name="Picture" r:id="rId3" imgW="6858000" imgH="5486400" progId="StaticMetafile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600" y="2347518"/>
                        <a:ext cx="6094800" cy="380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109519429"/>
              </p:ext>
            </p:extLst>
          </p:nvPr>
        </p:nvGraphicFramePr>
        <p:xfrm>
          <a:off x="1524000" y="2441853"/>
          <a:ext cx="6096000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99" name="Picture" r:id="rId5" imgW="6858000" imgH="5486400" progId="StaticMetafile">
                  <p:embed/>
                </p:oleObj>
              </mc:Choice>
              <mc:Fallback>
                <p:oleObj name="Picture" r:id="rId5" imgW="6858000" imgH="5486400" progId="StaticMetafile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441853"/>
                        <a:ext cx="6096000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11853341"/>
              </p:ext>
            </p:extLst>
          </p:nvPr>
        </p:nvGraphicFramePr>
        <p:xfrm>
          <a:off x="1524000" y="2322394"/>
          <a:ext cx="6096000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0" name="Picture" r:id="rId7" imgW="6858000" imgH="5486400" progId="StaticMetafile">
                  <p:embed/>
                </p:oleObj>
              </mc:Choice>
              <mc:Fallback>
                <p:oleObj name="Picture" r:id="rId7" imgW="6858000" imgH="5486400" progId="StaticMetafile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322394"/>
                        <a:ext cx="6096000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335582063"/>
              </p:ext>
            </p:extLst>
          </p:nvPr>
        </p:nvGraphicFramePr>
        <p:xfrm>
          <a:off x="1524000" y="2332671"/>
          <a:ext cx="6096000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1" name="Picture" r:id="rId9" imgW="6858000" imgH="5486400" progId="StaticMetafile">
                  <p:embed/>
                </p:oleObj>
              </mc:Choice>
              <mc:Fallback>
                <p:oleObj name="Picture" r:id="rId9" imgW="6858000" imgH="5486400" progId="StaticMetafile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332671"/>
                        <a:ext cx="6096000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864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Letters &amp; reading </a:t>
            </a:r>
            <a:r>
              <a:rPr lang="en-GB" dirty="0" err="1" smtClean="0"/>
              <a:t>pseudowords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30"/>
          <a:stretch>
            <a:fillRect/>
          </a:stretch>
        </p:blipFill>
        <p:spPr bwMode="auto">
          <a:xfrm>
            <a:off x="2000571" y="2466781"/>
            <a:ext cx="5142858" cy="40025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955342" y="6251853"/>
            <a:ext cx="1196161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+mn-lt"/>
              </a:rPr>
              <a:t>English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033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Cross-language comparison</a:t>
            </a:r>
            <a:br>
              <a:rPr lang="en-GB" dirty="0" smtClean="0"/>
            </a:br>
            <a:r>
              <a:rPr lang="en-GB" sz="2400" b="0" dirty="0" smtClean="0"/>
              <a:t>simple vs complex words</a:t>
            </a:r>
            <a:endParaRPr lang="en-GB" sz="2400" b="0" dirty="0"/>
          </a:p>
        </p:txBody>
      </p:sp>
      <p:graphicFrame>
        <p:nvGraphicFramePr>
          <p:cNvPr id="15" name="Content Placeholder 1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1713775"/>
              </p:ext>
            </p:extLst>
          </p:nvPr>
        </p:nvGraphicFramePr>
        <p:xfrm>
          <a:off x="1385608" y="2492375"/>
          <a:ext cx="6372783" cy="4129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9" name="Chart" r:id="rId3" imgW="6042990" imgH="3917024" progId="Excel.Chart.8">
                  <p:embed/>
                </p:oleObj>
              </mc:Choice>
              <mc:Fallback>
                <p:oleObj name="Chart" r:id="rId3" imgW="6042990" imgH="3917024" progId="Excel.Chart.8">
                  <p:embed/>
                  <p:pic>
                    <p:nvPicPr>
                      <p:cNvPr id="0" name="Object 5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608" y="2492375"/>
                        <a:ext cx="6372783" cy="41291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167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0914" name="Group 2"/>
          <p:cNvGrpSpPr>
            <a:grpSpLocks/>
          </p:cNvGrpSpPr>
          <p:nvPr/>
        </p:nvGrpSpPr>
        <p:grpSpPr bwMode="auto">
          <a:xfrm>
            <a:off x="2530836" y="2447925"/>
            <a:ext cx="3657600" cy="3884613"/>
            <a:chOff x="-3" y="-3"/>
            <a:chExt cx="1319" cy="3167"/>
          </a:xfrm>
        </p:grpSpPr>
        <p:grpSp>
          <p:nvGrpSpPr>
            <p:cNvPr id="550915" name="Group 3"/>
            <p:cNvGrpSpPr>
              <a:grpSpLocks/>
            </p:cNvGrpSpPr>
            <p:nvPr/>
          </p:nvGrpSpPr>
          <p:grpSpPr bwMode="auto">
            <a:xfrm>
              <a:off x="0" y="0"/>
              <a:ext cx="1313" cy="3161"/>
              <a:chOff x="0" y="0"/>
              <a:chExt cx="1313" cy="3161"/>
            </a:xfrm>
          </p:grpSpPr>
          <p:grpSp>
            <p:nvGrpSpPr>
              <p:cNvPr id="550916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594" cy="403"/>
                <a:chOff x="0" y="0"/>
                <a:chExt cx="594" cy="403"/>
              </a:xfrm>
            </p:grpSpPr>
            <p:sp>
              <p:nvSpPr>
                <p:cNvPr id="550918" name="Rectangle 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594" cy="403"/>
                </a:xfrm>
                <a:prstGeom prst="rect">
                  <a:avLst/>
                </a:prstGeom>
                <a:solidFill>
                  <a:schemeClr val="accent1"/>
                </a:solidFill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GB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50917" name="Rectangle 5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508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/>
                  <a:r>
                    <a:rPr lang="en-GB" altLang="en-US" sz="2000" b="1" dirty="0">
                      <a:solidFill>
                        <a:schemeClr val="bg1"/>
                      </a:solidFill>
                      <a:cs typeface="Times New Roman" pitchFamily="18" charset="0"/>
                    </a:rPr>
                    <a:t>Language</a:t>
                  </a:r>
                </a:p>
                <a:p>
                  <a:pPr algn="l" eaLnBrk="0" hangingPunct="0"/>
                  <a:endParaRPr lang="en-GB" altLang="en-US" sz="20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550919" name="Group 7"/>
              <p:cNvGrpSpPr>
                <a:grpSpLocks/>
              </p:cNvGrpSpPr>
              <p:nvPr/>
            </p:nvGrpSpPr>
            <p:grpSpPr bwMode="auto">
              <a:xfrm>
                <a:off x="594" y="0"/>
                <a:ext cx="719" cy="403"/>
                <a:chOff x="594" y="0"/>
                <a:chExt cx="719" cy="403"/>
              </a:xfrm>
            </p:grpSpPr>
            <p:sp>
              <p:nvSpPr>
                <p:cNvPr id="550921" name="Rectangle 9"/>
                <p:cNvSpPr>
                  <a:spLocks noChangeArrowheads="1"/>
                </p:cNvSpPr>
                <p:nvPr/>
              </p:nvSpPr>
              <p:spPr bwMode="auto">
                <a:xfrm>
                  <a:off x="594" y="0"/>
                  <a:ext cx="719" cy="403"/>
                </a:xfrm>
                <a:prstGeom prst="rect">
                  <a:avLst/>
                </a:prstGeom>
                <a:solidFill>
                  <a:schemeClr val="accent1"/>
                </a:solidFill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GB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50920" name="Rectangle 8"/>
                <p:cNvSpPr>
                  <a:spLocks noChangeArrowheads="1"/>
                </p:cNvSpPr>
                <p:nvPr/>
              </p:nvSpPr>
              <p:spPr bwMode="auto">
                <a:xfrm>
                  <a:off x="637" y="0"/>
                  <a:ext cx="633" cy="403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/>
                  <a:r>
                    <a:rPr lang="en-GB" altLang="en-US" sz="2000" b="1">
                      <a:solidFill>
                        <a:schemeClr val="bg1"/>
                      </a:solidFill>
                      <a:cs typeface="Times New Roman" pitchFamily="18" charset="0"/>
                    </a:rPr>
                    <a:t>% Difference</a:t>
                  </a:r>
                </a:p>
                <a:p>
                  <a:pPr algn="l" eaLnBrk="0" hangingPunct="0"/>
                  <a:endParaRPr lang="en-GB" altLang="en-US" sz="2000" b="1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550922" name="Group 10"/>
              <p:cNvGrpSpPr>
                <a:grpSpLocks/>
              </p:cNvGrpSpPr>
              <p:nvPr/>
            </p:nvGrpSpPr>
            <p:grpSpPr bwMode="auto">
              <a:xfrm>
                <a:off x="0" y="403"/>
                <a:ext cx="594" cy="394"/>
                <a:chOff x="0" y="403"/>
                <a:chExt cx="594" cy="394"/>
              </a:xfrm>
            </p:grpSpPr>
            <p:sp>
              <p:nvSpPr>
                <p:cNvPr id="550923" name="Rectangle 11"/>
                <p:cNvSpPr>
                  <a:spLocks noChangeArrowheads="1"/>
                </p:cNvSpPr>
                <p:nvPr/>
              </p:nvSpPr>
              <p:spPr bwMode="auto">
                <a:xfrm>
                  <a:off x="43" y="403"/>
                  <a:ext cx="508" cy="3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/>
                  <a:r>
                    <a:rPr lang="en-GB" altLang="en-US" sz="2000" b="1">
                      <a:cs typeface="Times New Roman" pitchFamily="18" charset="0"/>
                    </a:rPr>
                    <a:t>Finnish</a:t>
                  </a:r>
                </a:p>
                <a:p>
                  <a:pPr algn="l" eaLnBrk="0" hangingPunct="0"/>
                  <a:endParaRPr lang="en-GB" altLang="en-US" sz="2000" b="1"/>
                </a:p>
              </p:txBody>
            </p:sp>
            <p:sp>
              <p:nvSpPr>
                <p:cNvPr id="550924" name="Rectangle 12"/>
                <p:cNvSpPr>
                  <a:spLocks noChangeArrowheads="1"/>
                </p:cNvSpPr>
                <p:nvPr/>
              </p:nvSpPr>
              <p:spPr bwMode="auto">
                <a:xfrm>
                  <a:off x="0" y="403"/>
                  <a:ext cx="59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GB"/>
                </a:p>
              </p:txBody>
            </p:sp>
          </p:grpSp>
          <p:grpSp>
            <p:nvGrpSpPr>
              <p:cNvPr id="550925" name="Group 13"/>
              <p:cNvGrpSpPr>
                <a:grpSpLocks/>
              </p:cNvGrpSpPr>
              <p:nvPr/>
            </p:nvGrpSpPr>
            <p:grpSpPr bwMode="auto">
              <a:xfrm>
                <a:off x="594" y="403"/>
                <a:ext cx="719" cy="394"/>
                <a:chOff x="594" y="403"/>
                <a:chExt cx="719" cy="394"/>
              </a:xfrm>
            </p:grpSpPr>
            <p:sp>
              <p:nvSpPr>
                <p:cNvPr id="550926" name="Rectangle 14"/>
                <p:cNvSpPr>
                  <a:spLocks noChangeArrowheads="1"/>
                </p:cNvSpPr>
                <p:nvPr/>
              </p:nvSpPr>
              <p:spPr bwMode="auto">
                <a:xfrm>
                  <a:off x="637" y="403"/>
                  <a:ext cx="633" cy="3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GB" altLang="en-US" sz="2000" b="1" dirty="0">
                      <a:cs typeface="Times New Roman" pitchFamily="18" charset="0"/>
                    </a:rPr>
                    <a:t>1.76</a:t>
                  </a:r>
                </a:p>
                <a:p>
                  <a:pPr algn="ctr" eaLnBrk="0" hangingPunct="0"/>
                  <a:endParaRPr lang="en-GB" altLang="en-US" sz="2000" b="1" dirty="0"/>
                </a:p>
              </p:txBody>
            </p:sp>
            <p:sp>
              <p:nvSpPr>
                <p:cNvPr id="550927" name="Rectangle 15"/>
                <p:cNvSpPr>
                  <a:spLocks noChangeArrowheads="1"/>
                </p:cNvSpPr>
                <p:nvPr/>
              </p:nvSpPr>
              <p:spPr bwMode="auto">
                <a:xfrm>
                  <a:off x="594" y="403"/>
                  <a:ext cx="719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GB"/>
                </a:p>
              </p:txBody>
            </p:sp>
          </p:grpSp>
          <p:grpSp>
            <p:nvGrpSpPr>
              <p:cNvPr id="550928" name="Group 16"/>
              <p:cNvGrpSpPr>
                <a:grpSpLocks/>
              </p:cNvGrpSpPr>
              <p:nvPr/>
            </p:nvGrpSpPr>
            <p:grpSpPr bwMode="auto">
              <a:xfrm>
                <a:off x="0" y="797"/>
                <a:ext cx="594" cy="394"/>
                <a:chOff x="0" y="797"/>
                <a:chExt cx="594" cy="394"/>
              </a:xfrm>
            </p:grpSpPr>
            <p:sp>
              <p:nvSpPr>
                <p:cNvPr id="550929" name="Rectangle 17"/>
                <p:cNvSpPr>
                  <a:spLocks noChangeArrowheads="1"/>
                </p:cNvSpPr>
                <p:nvPr/>
              </p:nvSpPr>
              <p:spPr bwMode="auto">
                <a:xfrm>
                  <a:off x="43" y="797"/>
                  <a:ext cx="508" cy="3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/>
                  <a:r>
                    <a:rPr lang="en-GB" altLang="en-US" sz="2000" b="1">
                      <a:cs typeface="Times New Roman" pitchFamily="18" charset="0"/>
                    </a:rPr>
                    <a:t>Greek</a:t>
                  </a:r>
                </a:p>
                <a:p>
                  <a:pPr algn="l" eaLnBrk="0" hangingPunct="0"/>
                  <a:endParaRPr lang="en-GB" altLang="en-US" sz="2000" b="1"/>
                </a:p>
              </p:txBody>
            </p:sp>
            <p:sp>
              <p:nvSpPr>
                <p:cNvPr id="550930" name="Rectangle 18"/>
                <p:cNvSpPr>
                  <a:spLocks noChangeArrowheads="1"/>
                </p:cNvSpPr>
                <p:nvPr/>
              </p:nvSpPr>
              <p:spPr bwMode="auto">
                <a:xfrm>
                  <a:off x="0" y="797"/>
                  <a:ext cx="59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GB"/>
                </a:p>
              </p:txBody>
            </p:sp>
          </p:grpSp>
          <p:grpSp>
            <p:nvGrpSpPr>
              <p:cNvPr id="550931" name="Group 19"/>
              <p:cNvGrpSpPr>
                <a:grpSpLocks/>
              </p:cNvGrpSpPr>
              <p:nvPr/>
            </p:nvGrpSpPr>
            <p:grpSpPr bwMode="auto">
              <a:xfrm>
                <a:off x="594" y="797"/>
                <a:ext cx="719" cy="394"/>
                <a:chOff x="594" y="797"/>
                <a:chExt cx="719" cy="394"/>
              </a:xfrm>
            </p:grpSpPr>
            <p:sp>
              <p:nvSpPr>
                <p:cNvPr id="550932" name="Rectangle 20"/>
                <p:cNvSpPr>
                  <a:spLocks noChangeArrowheads="1"/>
                </p:cNvSpPr>
                <p:nvPr/>
              </p:nvSpPr>
              <p:spPr bwMode="auto">
                <a:xfrm>
                  <a:off x="637" y="797"/>
                  <a:ext cx="633" cy="3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GB" altLang="en-US" sz="2000" b="1">
                      <a:cs typeface="Times New Roman" pitchFamily="18" charset="0"/>
                    </a:rPr>
                    <a:t>6.04</a:t>
                  </a:r>
                </a:p>
                <a:p>
                  <a:pPr algn="ctr" eaLnBrk="0" hangingPunct="0"/>
                  <a:endParaRPr lang="en-GB" altLang="en-US" sz="2000" b="1"/>
                </a:p>
              </p:txBody>
            </p:sp>
            <p:sp>
              <p:nvSpPr>
                <p:cNvPr id="550933" name="Rectangle 21"/>
                <p:cNvSpPr>
                  <a:spLocks noChangeArrowheads="1"/>
                </p:cNvSpPr>
                <p:nvPr/>
              </p:nvSpPr>
              <p:spPr bwMode="auto">
                <a:xfrm>
                  <a:off x="594" y="797"/>
                  <a:ext cx="719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GB"/>
                </a:p>
              </p:txBody>
            </p:sp>
          </p:grpSp>
          <p:grpSp>
            <p:nvGrpSpPr>
              <p:cNvPr id="550934" name="Group 22"/>
              <p:cNvGrpSpPr>
                <a:grpSpLocks/>
              </p:cNvGrpSpPr>
              <p:nvPr/>
            </p:nvGrpSpPr>
            <p:grpSpPr bwMode="auto">
              <a:xfrm>
                <a:off x="0" y="1191"/>
                <a:ext cx="594" cy="394"/>
                <a:chOff x="0" y="1191"/>
                <a:chExt cx="594" cy="394"/>
              </a:xfrm>
            </p:grpSpPr>
            <p:sp>
              <p:nvSpPr>
                <p:cNvPr id="550935" name="Rectangle 23"/>
                <p:cNvSpPr>
                  <a:spLocks noChangeArrowheads="1"/>
                </p:cNvSpPr>
                <p:nvPr/>
              </p:nvSpPr>
              <p:spPr bwMode="auto">
                <a:xfrm>
                  <a:off x="43" y="1191"/>
                  <a:ext cx="508" cy="3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/>
                  <a:r>
                    <a:rPr lang="en-GB" altLang="en-US" sz="2000" b="1">
                      <a:cs typeface="Times New Roman" pitchFamily="18" charset="0"/>
                    </a:rPr>
                    <a:t>Spanish</a:t>
                  </a:r>
                </a:p>
                <a:p>
                  <a:pPr algn="l" eaLnBrk="0" hangingPunct="0"/>
                  <a:endParaRPr lang="en-GB" altLang="en-US" sz="2000" b="1"/>
                </a:p>
              </p:txBody>
            </p:sp>
            <p:sp>
              <p:nvSpPr>
                <p:cNvPr id="550936" name="Rectangle 24"/>
                <p:cNvSpPr>
                  <a:spLocks noChangeArrowheads="1"/>
                </p:cNvSpPr>
                <p:nvPr/>
              </p:nvSpPr>
              <p:spPr bwMode="auto">
                <a:xfrm>
                  <a:off x="0" y="1191"/>
                  <a:ext cx="59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GB"/>
                </a:p>
              </p:txBody>
            </p:sp>
          </p:grpSp>
          <p:grpSp>
            <p:nvGrpSpPr>
              <p:cNvPr id="550937" name="Group 25"/>
              <p:cNvGrpSpPr>
                <a:grpSpLocks/>
              </p:cNvGrpSpPr>
              <p:nvPr/>
            </p:nvGrpSpPr>
            <p:grpSpPr bwMode="auto">
              <a:xfrm>
                <a:off x="594" y="1191"/>
                <a:ext cx="719" cy="394"/>
                <a:chOff x="594" y="1191"/>
                <a:chExt cx="719" cy="394"/>
              </a:xfrm>
            </p:grpSpPr>
            <p:sp>
              <p:nvSpPr>
                <p:cNvPr id="550938" name="Rectangle 26"/>
                <p:cNvSpPr>
                  <a:spLocks noChangeArrowheads="1"/>
                </p:cNvSpPr>
                <p:nvPr/>
              </p:nvSpPr>
              <p:spPr bwMode="auto">
                <a:xfrm>
                  <a:off x="637" y="1191"/>
                  <a:ext cx="633" cy="3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GB" altLang="en-US" sz="2000" b="1">
                      <a:cs typeface="Times New Roman" pitchFamily="18" charset="0"/>
                    </a:rPr>
                    <a:t>4.96</a:t>
                  </a:r>
                </a:p>
                <a:p>
                  <a:pPr algn="ctr" eaLnBrk="0" hangingPunct="0"/>
                  <a:endParaRPr lang="en-GB" altLang="en-US" sz="2000" b="1"/>
                </a:p>
              </p:txBody>
            </p:sp>
            <p:sp>
              <p:nvSpPr>
                <p:cNvPr id="550939" name="Rectangle 27"/>
                <p:cNvSpPr>
                  <a:spLocks noChangeArrowheads="1"/>
                </p:cNvSpPr>
                <p:nvPr/>
              </p:nvSpPr>
              <p:spPr bwMode="auto">
                <a:xfrm>
                  <a:off x="594" y="1191"/>
                  <a:ext cx="719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GB"/>
                </a:p>
              </p:txBody>
            </p:sp>
          </p:grpSp>
          <p:grpSp>
            <p:nvGrpSpPr>
              <p:cNvPr id="550940" name="Group 28"/>
              <p:cNvGrpSpPr>
                <a:grpSpLocks/>
              </p:cNvGrpSpPr>
              <p:nvPr/>
            </p:nvGrpSpPr>
            <p:grpSpPr bwMode="auto">
              <a:xfrm>
                <a:off x="0" y="1585"/>
                <a:ext cx="594" cy="394"/>
                <a:chOff x="0" y="1585"/>
                <a:chExt cx="594" cy="394"/>
              </a:xfrm>
            </p:grpSpPr>
            <p:sp>
              <p:nvSpPr>
                <p:cNvPr id="550941" name="Rectangle 29"/>
                <p:cNvSpPr>
                  <a:spLocks noChangeArrowheads="1"/>
                </p:cNvSpPr>
                <p:nvPr/>
              </p:nvSpPr>
              <p:spPr bwMode="auto">
                <a:xfrm>
                  <a:off x="43" y="1585"/>
                  <a:ext cx="508" cy="3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/>
                  <a:r>
                    <a:rPr lang="en-GB" altLang="en-US" sz="2000" b="1">
                      <a:cs typeface="Times New Roman" pitchFamily="18" charset="0"/>
                    </a:rPr>
                    <a:t>French</a:t>
                  </a:r>
                </a:p>
                <a:p>
                  <a:pPr algn="l" eaLnBrk="0" hangingPunct="0"/>
                  <a:endParaRPr lang="en-GB" altLang="en-US" sz="2000" b="1"/>
                </a:p>
              </p:txBody>
            </p:sp>
            <p:sp>
              <p:nvSpPr>
                <p:cNvPr id="550942" name="Rectangle 30"/>
                <p:cNvSpPr>
                  <a:spLocks noChangeArrowheads="1"/>
                </p:cNvSpPr>
                <p:nvPr/>
              </p:nvSpPr>
              <p:spPr bwMode="auto">
                <a:xfrm>
                  <a:off x="0" y="1585"/>
                  <a:ext cx="59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GB"/>
                </a:p>
              </p:txBody>
            </p:sp>
          </p:grpSp>
          <p:grpSp>
            <p:nvGrpSpPr>
              <p:cNvPr id="550943" name="Group 31"/>
              <p:cNvGrpSpPr>
                <a:grpSpLocks/>
              </p:cNvGrpSpPr>
              <p:nvPr/>
            </p:nvGrpSpPr>
            <p:grpSpPr bwMode="auto">
              <a:xfrm>
                <a:off x="594" y="1585"/>
                <a:ext cx="719" cy="394"/>
                <a:chOff x="594" y="1585"/>
                <a:chExt cx="719" cy="394"/>
              </a:xfrm>
            </p:grpSpPr>
            <p:sp>
              <p:nvSpPr>
                <p:cNvPr id="550944" name="Rectangle 32"/>
                <p:cNvSpPr>
                  <a:spLocks noChangeArrowheads="1"/>
                </p:cNvSpPr>
                <p:nvPr/>
              </p:nvSpPr>
              <p:spPr bwMode="auto">
                <a:xfrm>
                  <a:off x="637" y="1585"/>
                  <a:ext cx="633" cy="3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GB" altLang="en-US" sz="2000" b="1" dirty="0">
                      <a:cs typeface="Times New Roman" pitchFamily="18" charset="0"/>
                    </a:rPr>
                    <a:t>13.96</a:t>
                  </a:r>
                </a:p>
                <a:p>
                  <a:pPr algn="ctr" eaLnBrk="0" hangingPunct="0"/>
                  <a:endParaRPr lang="en-GB" altLang="en-US" sz="2000" b="1" dirty="0"/>
                </a:p>
              </p:txBody>
            </p:sp>
            <p:sp>
              <p:nvSpPr>
                <p:cNvPr id="550945" name="Rectangle 33"/>
                <p:cNvSpPr>
                  <a:spLocks noChangeArrowheads="1"/>
                </p:cNvSpPr>
                <p:nvPr/>
              </p:nvSpPr>
              <p:spPr bwMode="auto">
                <a:xfrm>
                  <a:off x="594" y="1585"/>
                  <a:ext cx="719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GB"/>
                </a:p>
              </p:txBody>
            </p:sp>
          </p:grpSp>
          <p:grpSp>
            <p:nvGrpSpPr>
              <p:cNvPr id="550946" name="Group 34"/>
              <p:cNvGrpSpPr>
                <a:grpSpLocks/>
              </p:cNvGrpSpPr>
              <p:nvPr/>
            </p:nvGrpSpPr>
            <p:grpSpPr bwMode="auto">
              <a:xfrm>
                <a:off x="0" y="1979"/>
                <a:ext cx="594" cy="394"/>
                <a:chOff x="0" y="1979"/>
                <a:chExt cx="594" cy="394"/>
              </a:xfrm>
            </p:grpSpPr>
            <p:sp>
              <p:nvSpPr>
                <p:cNvPr id="550947" name="Rectangle 35"/>
                <p:cNvSpPr>
                  <a:spLocks noChangeArrowheads="1"/>
                </p:cNvSpPr>
                <p:nvPr/>
              </p:nvSpPr>
              <p:spPr bwMode="auto">
                <a:xfrm>
                  <a:off x="43" y="1979"/>
                  <a:ext cx="508" cy="3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/>
                  <a:r>
                    <a:rPr lang="en-GB" altLang="en-US" sz="2000" b="1">
                      <a:cs typeface="Times New Roman" pitchFamily="18" charset="0"/>
                    </a:rPr>
                    <a:t>Portuguese</a:t>
                  </a:r>
                </a:p>
                <a:p>
                  <a:pPr algn="l" eaLnBrk="0" hangingPunct="0"/>
                  <a:endParaRPr lang="en-GB" altLang="en-US" sz="2000" b="1"/>
                </a:p>
              </p:txBody>
            </p:sp>
            <p:sp>
              <p:nvSpPr>
                <p:cNvPr id="550948" name="Rectangle 36"/>
                <p:cNvSpPr>
                  <a:spLocks noChangeArrowheads="1"/>
                </p:cNvSpPr>
                <p:nvPr/>
              </p:nvSpPr>
              <p:spPr bwMode="auto">
                <a:xfrm>
                  <a:off x="0" y="1979"/>
                  <a:ext cx="59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GB"/>
                </a:p>
              </p:txBody>
            </p:sp>
          </p:grpSp>
          <p:grpSp>
            <p:nvGrpSpPr>
              <p:cNvPr id="550949" name="Group 37"/>
              <p:cNvGrpSpPr>
                <a:grpSpLocks/>
              </p:cNvGrpSpPr>
              <p:nvPr/>
            </p:nvGrpSpPr>
            <p:grpSpPr bwMode="auto">
              <a:xfrm>
                <a:off x="594" y="1979"/>
                <a:ext cx="719" cy="394"/>
                <a:chOff x="594" y="1979"/>
                <a:chExt cx="719" cy="394"/>
              </a:xfrm>
            </p:grpSpPr>
            <p:sp>
              <p:nvSpPr>
                <p:cNvPr id="550950" name="Rectangle 38"/>
                <p:cNvSpPr>
                  <a:spLocks noChangeArrowheads="1"/>
                </p:cNvSpPr>
                <p:nvPr/>
              </p:nvSpPr>
              <p:spPr bwMode="auto">
                <a:xfrm>
                  <a:off x="637" y="1979"/>
                  <a:ext cx="633" cy="3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GB" altLang="en-US" sz="2000" b="1" dirty="0">
                      <a:cs typeface="Times New Roman" pitchFamily="18" charset="0"/>
                    </a:rPr>
                    <a:t>12.05</a:t>
                  </a:r>
                </a:p>
                <a:p>
                  <a:pPr algn="ctr" eaLnBrk="0" hangingPunct="0"/>
                  <a:endParaRPr lang="en-GB" altLang="en-US" sz="2000" b="1" dirty="0"/>
                </a:p>
              </p:txBody>
            </p:sp>
            <p:sp>
              <p:nvSpPr>
                <p:cNvPr id="550951" name="Rectangle 39"/>
                <p:cNvSpPr>
                  <a:spLocks noChangeArrowheads="1"/>
                </p:cNvSpPr>
                <p:nvPr/>
              </p:nvSpPr>
              <p:spPr bwMode="auto">
                <a:xfrm>
                  <a:off x="594" y="1979"/>
                  <a:ext cx="719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GB"/>
                </a:p>
              </p:txBody>
            </p:sp>
          </p:grpSp>
          <p:grpSp>
            <p:nvGrpSpPr>
              <p:cNvPr id="550952" name="Group 40"/>
              <p:cNvGrpSpPr>
                <a:grpSpLocks/>
              </p:cNvGrpSpPr>
              <p:nvPr/>
            </p:nvGrpSpPr>
            <p:grpSpPr bwMode="auto">
              <a:xfrm>
                <a:off x="0" y="2373"/>
                <a:ext cx="594" cy="394"/>
                <a:chOff x="0" y="2373"/>
                <a:chExt cx="594" cy="394"/>
              </a:xfrm>
            </p:grpSpPr>
            <p:sp>
              <p:nvSpPr>
                <p:cNvPr id="550953" name="Rectangle 41"/>
                <p:cNvSpPr>
                  <a:spLocks noChangeArrowheads="1"/>
                </p:cNvSpPr>
                <p:nvPr/>
              </p:nvSpPr>
              <p:spPr bwMode="auto">
                <a:xfrm>
                  <a:off x="43" y="2373"/>
                  <a:ext cx="508" cy="3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/>
                  <a:r>
                    <a:rPr lang="en-GB" altLang="en-US" sz="2000" b="1">
                      <a:cs typeface="Times New Roman" pitchFamily="18" charset="0"/>
                    </a:rPr>
                    <a:t>Icelandic </a:t>
                  </a:r>
                  <a:endParaRPr lang="en-GB" altLang="en-US" sz="2000" b="1"/>
                </a:p>
              </p:txBody>
            </p:sp>
            <p:sp>
              <p:nvSpPr>
                <p:cNvPr id="550954" name="Rectangle 42"/>
                <p:cNvSpPr>
                  <a:spLocks noChangeArrowheads="1"/>
                </p:cNvSpPr>
                <p:nvPr/>
              </p:nvSpPr>
              <p:spPr bwMode="auto">
                <a:xfrm>
                  <a:off x="0" y="2373"/>
                  <a:ext cx="59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GB"/>
                </a:p>
              </p:txBody>
            </p:sp>
          </p:grpSp>
          <p:grpSp>
            <p:nvGrpSpPr>
              <p:cNvPr id="550955" name="Group 43"/>
              <p:cNvGrpSpPr>
                <a:grpSpLocks/>
              </p:cNvGrpSpPr>
              <p:nvPr/>
            </p:nvGrpSpPr>
            <p:grpSpPr bwMode="auto">
              <a:xfrm>
                <a:off x="594" y="2373"/>
                <a:ext cx="719" cy="394"/>
                <a:chOff x="594" y="2373"/>
                <a:chExt cx="719" cy="394"/>
              </a:xfrm>
            </p:grpSpPr>
            <p:sp>
              <p:nvSpPr>
                <p:cNvPr id="550956" name="Rectangle 44"/>
                <p:cNvSpPr>
                  <a:spLocks noChangeArrowheads="1"/>
                </p:cNvSpPr>
                <p:nvPr/>
              </p:nvSpPr>
              <p:spPr bwMode="auto">
                <a:xfrm>
                  <a:off x="637" y="2373"/>
                  <a:ext cx="633" cy="3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 altLang="en-US" sz="2000" b="1">
                      <a:cs typeface="Times New Roman" pitchFamily="18" charset="0"/>
                    </a:rPr>
                    <a:t> </a:t>
                  </a:r>
                </a:p>
                <a:p>
                  <a:pPr eaLnBrk="0" hangingPunct="0"/>
                  <a:endParaRPr lang="en-GB" altLang="en-US" sz="2000" b="1"/>
                </a:p>
              </p:txBody>
            </p:sp>
            <p:sp>
              <p:nvSpPr>
                <p:cNvPr id="550957" name="Rectangle 45"/>
                <p:cNvSpPr>
                  <a:spLocks noChangeArrowheads="1"/>
                </p:cNvSpPr>
                <p:nvPr/>
              </p:nvSpPr>
              <p:spPr bwMode="auto">
                <a:xfrm>
                  <a:off x="594" y="2373"/>
                  <a:ext cx="719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GB"/>
                </a:p>
              </p:txBody>
            </p:sp>
          </p:grpSp>
          <p:grpSp>
            <p:nvGrpSpPr>
              <p:cNvPr id="550958" name="Group 46"/>
              <p:cNvGrpSpPr>
                <a:grpSpLocks/>
              </p:cNvGrpSpPr>
              <p:nvPr/>
            </p:nvGrpSpPr>
            <p:grpSpPr bwMode="auto">
              <a:xfrm>
                <a:off x="0" y="2767"/>
                <a:ext cx="594" cy="394"/>
                <a:chOff x="0" y="2767"/>
                <a:chExt cx="594" cy="394"/>
              </a:xfrm>
            </p:grpSpPr>
            <p:sp>
              <p:nvSpPr>
                <p:cNvPr id="550959" name="Rectangle 47"/>
                <p:cNvSpPr>
                  <a:spLocks noChangeArrowheads="1"/>
                </p:cNvSpPr>
                <p:nvPr/>
              </p:nvSpPr>
              <p:spPr bwMode="auto">
                <a:xfrm>
                  <a:off x="43" y="2767"/>
                  <a:ext cx="508" cy="3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/>
                  <a:r>
                    <a:rPr lang="en-GB" altLang="en-US" sz="2000" b="1">
                      <a:cs typeface="Times New Roman" pitchFamily="18" charset="0"/>
                    </a:rPr>
                    <a:t>English</a:t>
                  </a:r>
                </a:p>
                <a:p>
                  <a:pPr algn="l" eaLnBrk="0" hangingPunct="0"/>
                  <a:endParaRPr lang="en-GB" altLang="en-US" sz="2000" b="1"/>
                </a:p>
              </p:txBody>
            </p:sp>
            <p:sp>
              <p:nvSpPr>
                <p:cNvPr id="550960" name="Rectangle 48"/>
                <p:cNvSpPr>
                  <a:spLocks noChangeArrowheads="1"/>
                </p:cNvSpPr>
                <p:nvPr/>
              </p:nvSpPr>
              <p:spPr bwMode="auto">
                <a:xfrm>
                  <a:off x="0" y="2767"/>
                  <a:ext cx="59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GB"/>
                </a:p>
              </p:txBody>
            </p:sp>
          </p:grpSp>
          <p:grpSp>
            <p:nvGrpSpPr>
              <p:cNvPr id="550961" name="Group 49"/>
              <p:cNvGrpSpPr>
                <a:grpSpLocks/>
              </p:cNvGrpSpPr>
              <p:nvPr/>
            </p:nvGrpSpPr>
            <p:grpSpPr bwMode="auto">
              <a:xfrm>
                <a:off x="594" y="2767"/>
                <a:ext cx="719" cy="394"/>
                <a:chOff x="594" y="2767"/>
                <a:chExt cx="719" cy="394"/>
              </a:xfrm>
            </p:grpSpPr>
            <p:sp>
              <p:nvSpPr>
                <p:cNvPr id="550962" name="Rectangle 50"/>
                <p:cNvSpPr>
                  <a:spLocks noChangeArrowheads="1"/>
                </p:cNvSpPr>
                <p:nvPr/>
              </p:nvSpPr>
              <p:spPr bwMode="auto">
                <a:xfrm>
                  <a:off x="637" y="2767"/>
                  <a:ext cx="633" cy="3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GB" altLang="en-US" sz="2000" b="1" dirty="0">
                      <a:cs typeface="Times New Roman" pitchFamily="18" charset="0"/>
                    </a:rPr>
                    <a:t>36.49</a:t>
                  </a:r>
                </a:p>
                <a:p>
                  <a:pPr algn="ctr" eaLnBrk="0" hangingPunct="0"/>
                  <a:endParaRPr lang="en-GB" altLang="en-US" sz="2000" b="1" dirty="0"/>
                </a:p>
              </p:txBody>
            </p:sp>
            <p:sp>
              <p:nvSpPr>
                <p:cNvPr id="550963" name="Rectangle 51"/>
                <p:cNvSpPr>
                  <a:spLocks noChangeArrowheads="1"/>
                </p:cNvSpPr>
                <p:nvPr/>
              </p:nvSpPr>
              <p:spPr bwMode="auto">
                <a:xfrm>
                  <a:off x="594" y="2767"/>
                  <a:ext cx="719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GB"/>
                </a:p>
              </p:txBody>
            </p:sp>
          </p:grpSp>
        </p:grpSp>
        <p:sp>
          <p:nvSpPr>
            <p:cNvPr id="550964" name="Rectangle 52"/>
            <p:cNvSpPr>
              <a:spLocks noChangeArrowheads="1"/>
            </p:cNvSpPr>
            <p:nvPr/>
          </p:nvSpPr>
          <p:spPr bwMode="auto">
            <a:xfrm>
              <a:off x="-3" y="-3"/>
              <a:ext cx="1319" cy="3167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/>
            </a:p>
          </p:txBody>
        </p:sp>
      </p:grpSp>
      <p:sp>
        <p:nvSpPr>
          <p:cNvPr id="550965" name="Rectangle 53"/>
          <p:cNvSpPr>
            <a:spLocks noChangeArrowheads="1"/>
          </p:cNvSpPr>
          <p:nvPr/>
        </p:nvSpPr>
        <p:spPr bwMode="auto">
          <a:xfrm>
            <a:off x="3175" y="5630863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en-US" sz="2000" b="1">
                <a:cs typeface="Times New Roman" pitchFamily="18" charset="0"/>
              </a:rPr>
              <a:t> </a:t>
            </a:r>
          </a:p>
          <a:p>
            <a:pPr algn="l" eaLnBrk="0" hangingPunct="0"/>
            <a:endParaRPr lang="en-GB" altLang="en-US" sz="2000" b="1"/>
          </a:p>
        </p:txBody>
      </p:sp>
      <p:sp>
        <p:nvSpPr>
          <p:cNvPr id="550966" name="Rectangle 54"/>
          <p:cNvSpPr>
            <a:spLocks noChangeArrowheads="1"/>
          </p:cNvSpPr>
          <p:nvPr/>
        </p:nvSpPr>
        <p:spPr bwMode="auto">
          <a:xfrm>
            <a:off x="3175" y="5630863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en-US" sz="2000" b="1">
                <a:cs typeface="Times New Roman" pitchFamily="18" charset="0"/>
              </a:rPr>
              <a:t> </a:t>
            </a:r>
          </a:p>
          <a:p>
            <a:pPr algn="l" eaLnBrk="0" hangingPunct="0"/>
            <a:endParaRPr lang="en-GB" altLang="en-US" sz="2000" b="1"/>
          </a:p>
        </p:txBody>
      </p:sp>
      <p:sp>
        <p:nvSpPr>
          <p:cNvPr id="550968" name="Text Box 56"/>
          <p:cNvSpPr txBox="1">
            <a:spLocks noChangeArrowheads="1"/>
          </p:cNvSpPr>
          <p:nvPr/>
        </p:nvSpPr>
        <p:spPr bwMode="auto">
          <a:xfrm>
            <a:off x="4305561" y="5405505"/>
            <a:ext cx="1709561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000" b="1" dirty="0" smtClean="0"/>
              <a:t>16.67</a:t>
            </a:r>
            <a:endParaRPr lang="en-GB" altLang="en-US" sz="2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Complexity effect for words</a:t>
            </a:r>
            <a:br>
              <a:rPr lang="en-GB" altLang="en-US" dirty="0" smtClean="0"/>
            </a:br>
            <a:r>
              <a:rPr lang="en-GB" altLang="en-US" sz="2400" b="0" dirty="0" smtClean="0"/>
              <a:t>at end of year 1</a:t>
            </a:r>
            <a:endParaRPr lang="en-GB" sz="2400" b="0" dirty="0"/>
          </a:p>
        </p:txBody>
      </p:sp>
    </p:spTree>
    <p:extLst>
      <p:ext uri="{BB962C8B-B14F-4D97-AF65-F5344CB8AC3E}">
        <p14:creationId xmlns:p14="http://schemas.microsoft.com/office/powerpoint/2010/main" val="364147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673600" y="2927350"/>
            <a:ext cx="4265448" cy="1822450"/>
          </a:xfrm>
        </p:spPr>
        <p:txBody>
          <a:bodyPr/>
          <a:lstStyle/>
          <a:p>
            <a:r>
              <a:rPr lang="en-GB" sz="2000" dirty="0" smtClean="0"/>
              <a:t>Duncan, Seymour, Baillie &amp; Gray (2008)</a:t>
            </a:r>
            <a:endParaRPr lang="en-GB" sz="2000" dirty="0"/>
          </a:p>
        </p:txBody>
      </p:sp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GB" dirty="0" smtClean="0"/>
              <a:t>Tracing the foundations of developmental dyslexia</a:t>
            </a:r>
            <a:endParaRPr lang="en-GB" dirty="0"/>
          </a:p>
        </p:txBody>
      </p:sp>
      <p:pic>
        <p:nvPicPr>
          <p:cNvPr id="13314" name="Picture 2" descr="Image result for child rea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97943"/>
            <a:ext cx="1780223" cy="126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59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Lower-case letter knowledge</a:t>
            </a:r>
            <a:endParaRPr lang="en-GB" dirty="0"/>
          </a:p>
        </p:txBody>
      </p:sp>
      <p:graphicFrame>
        <p:nvGraphicFramePr>
          <p:cNvPr id="5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2649499"/>
              </p:ext>
            </p:extLst>
          </p:nvPr>
        </p:nvGraphicFramePr>
        <p:xfrm>
          <a:off x="1344813" y="2541605"/>
          <a:ext cx="6454374" cy="3938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330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Word reading</a:t>
            </a:r>
            <a:endParaRPr lang="en-GB" dirty="0"/>
          </a:p>
        </p:txBody>
      </p:sp>
      <p:graphicFrame>
        <p:nvGraphicFramePr>
          <p:cNvPr id="5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3422006"/>
              </p:ext>
            </p:extLst>
          </p:nvPr>
        </p:nvGraphicFramePr>
        <p:xfrm>
          <a:off x="1325014" y="2548977"/>
          <a:ext cx="6493972" cy="3962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747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6116891"/>
              </p:ext>
            </p:extLst>
          </p:nvPr>
        </p:nvGraphicFramePr>
        <p:xfrm>
          <a:off x="819398" y="2315688"/>
          <a:ext cx="8001000" cy="4346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Simple words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929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Understanding early reading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6869889"/>
              </p:ext>
            </p:extLst>
          </p:nvPr>
        </p:nvGraphicFramePr>
        <p:xfrm>
          <a:off x="914400" y="2362200"/>
          <a:ext cx="80010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6" t="20995" r="36749" b="8398"/>
          <a:stretch>
            <a:fillRect/>
          </a:stretch>
        </p:blipFill>
        <p:spPr bwMode="auto">
          <a:xfrm>
            <a:off x="7267774" y="35021"/>
            <a:ext cx="1997650" cy="1758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980690" y="6488668"/>
            <a:ext cx="62847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800" b="1" dirty="0" smtClean="0"/>
              <a:t>Psycholinguistic Grain Size Theory </a:t>
            </a:r>
            <a:r>
              <a:rPr lang="en-GB" altLang="en-US" sz="1800" dirty="0" smtClean="0"/>
              <a:t>(Ziegler </a:t>
            </a:r>
            <a:r>
              <a:rPr lang="en-GB" altLang="en-US" sz="1800" dirty="0"/>
              <a:t>&amp; </a:t>
            </a:r>
            <a:r>
              <a:rPr lang="en-GB" altLang="en-US" sz="1800" dirty="0" err="1"/>
              <a:t>Goswami</a:t>
            </a:r>
            <a:r>
              <a:rPr lang="en-GB" altLang="en-US" sz="1800" dirty="0"/>
              <a:t>, 2005)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85808" y="4627614"/>
            <a:ext cx="2280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</a:rPr>
              <a:t>decoding units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4223" y="4627614"/>
            <a:ext cx="1795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availability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32904" y="4627614"/>
            <a:ext cx="1856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consistency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16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Cross-linguistic approach to early reading acquisition</a:t>
            </a:r>
            <a:endParaRPr lang="en-GB" altLang="en-US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362200"/>
            <a:ext cx="8001000" cy="3842657"/>
          </a:xfrm>
        </p:spPr>
        <p:txBody>
          <a:bodyPr>
            <a:normAutofit/>
          </a:bodyPr>
          <a:lstStyle/>
          <a:p>
            <a:endParaRPr lang="en-GB" altLang="en-US" dirty="0" smtClean="0"/>
          </a:p>
          <a:p>
            <a:r>
              <a:rPr lang="en-GB" altLang="en-US" dirty="0" smtClean="0"/>
              <a:t>Variation in </a:t>
            </a:r>
          </a:p>
          <a:p>
            <a:pPr lvl="1"/>
            <a:r>
              <a:rPr lang="en-GB" altLang="en-US" dirty="0" smtClean="0"/>
              <a:t>spoken language </a:t>
            </a:r>
          </a:p>
          <a:p>
            <a:pPr lvl="1"/>
            <a:r>
              <a:rPr lang="en-GB" altLang="en-US" dirty="0" smtClean="0"/>
              <a:t>written language</a:t>
            </a:r>
          </a:p>
          <a:p>
            <a:pPr lvl="1"/>
            <a:r>
              <a:rPr lang="en-GB" altLang="en-US" dirty="0" smtClean="0"/>
              <a:t>educational approach</a:t>
            </a:r>
            <a:endParaRPr lang="en-GB" altLang="en-US" dirty="0"/>
          </a:p>
          <a:p>
            <a:endParaRPr lang="en-GB" altLang="en-US" dirty="0" smtClean="0"/>
          </a:p>
          <a:p>
            <a:endParaRPr lang="en-GB" altLang="en-US" dirty="0"/>
          </a:p>
        </p:txBody>
      </p:sp>
      <p:pic>
        <p:nvPicPr>
          <p:cNvPr id="1027" name="Picture 3" descr="C:\Users\Lynne\AppData\Local\Microsoft\Windows\Temporary Internet Files\Content.IE5\QJP4BCJ7\256px-Erioll_world_2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232" y="4009104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70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Conclusions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535620"/>
            <a:ext cx="8229600" cy="3733800"/>
          </a:xfrm>
        </p:spPr>
        <p:txBody>
          <a:bodyPr/>
          <a:lstStyle/>
          <a:p>
            <a:pPr eaLnBrk="1" hangingPunct="1">
              <a:buClr>
                <a:schemeClr val="bg2"/>
              </a:buClr>
            </a:pPr>
            <a:r>
              <a:rPr lang="en-GB" altLang="en-US" sz="2400" dirty="0" smtClean="0"/>
              <a:t>Developmental </a:t>
            </a:r>
            <a:r>
              <a:rPr lang="en-GB" altLang="en-US" sz="2400" dirty="0" smtClean="0"/>
              <a:t>sequence in typical and dyslexic reading development is influenced by</a:t>
            </a:r>
          </a:p>
          <a:p>
            <a:pPr lvl="1" eaLnBrk="1" hangingPunct="1">
              <a:buClr>
                <a:schemeClr val="bg2"/>
              </a:buClr>
            </a:pPr>
            <a:r>
              <a:rPr lang="en-GB" altLang="en-US" sz="2000" dirty="0" smtClean="0"/>
              <a:t>first language</a:t>
            </a:r>
          </a:p>
          <a:p>
            <a:pPr lvl="1" eaLnBrk="1" hangingPunct="1">
              <a:buClr>
                <a:schemeClr val="bg2"/>
              </a:buClr>
            </a:pPr>
            <a:r>
              <a:rPr lang="en-GB" altLang="en-US" sz="2000" dirty="0" smtClean="0"/>
              <a:t>literacy </a:t>
            </a:r>
            <a:r>
              <a:rPr lang="en-GB" altLang="en-US" sz="2000" dirty="0"/>
              <a:t>instruction</a:t>
            </a:r>
            <a:endParaRPr lang="en-GB" altLang="en-US" sz="2000" dirty="0" smtClean="0"/>
          </a:p>
          <a:p>
            <a:pPr eaLnBrk="1" hangingPunct="1">
              <a:buClr>
                <a:schemeClr val="bg2"/>
              </a:buClr>
            </a:pPr>
            <a:endParaRPr lang="en-GB" altLang="en-US" sz="2400" dirty="0" smtClean="0"/>
          </a:p>
          <a:p>
            <a:pPr eaLnBrk="1" hangingPunct="1">
              <a:buClr>
                <a:schemeClr val="bg2"/>
              </a:buClr>
            </a:pPr>
            <a:r>
              <a:rPr lang="en-GB" altLang="en-US" sz="2400" dirty="0" smtClean="0"/>
              <a:t>Cross-language comparison of typical acquisition </a:t>
            </a:r>
            <a:r>
              <a:rPr lang="en-GB" altLang="en-US" sz="2400" dirty="0" smtClean="0"/>
              <a:t>and growth can guide assessment </a:t>
            </a:r>
            <a:r>
              <a:rPr lang="en-GB" altLang="en-US" sz="2400" dirty="0" smtClean="0"/>
              <a:t>and intervention in </a:t>
            </a:r>
            <a:r>
              <a:rPr lang="en-GB" altLang="en-US" sz="2400" dirty="0" smtClean="0"/>
              <a:t>dyslexia </a:t>
            </a:r>
          </a:p>
          <a:p>
            <a:pPr eaLnBrk="1" hangingPunct="1">
              <a:buClr>
                <a:schemeClr val="bg2"/>
              </a:buClr>
            </a:pPr>
            <a:endParaRPr lang="en-GB" altLang="en-US" sz="2400" dirty="0" smtClean="0"/>
          </a:p>
          <a:p>
            <a:pPr eaLnBrk="1" hangingPunct="1">
              <a:buClr>
                <a:schemeClr val="bg2"/>
              </a:buClr>
            </a:pPr>
            <a:endParaRPr lang="en-GB" altLang="en-US" sz="2400" dirty="0"/>
          </a:p>
          <a:p>
            <a:pPr eaLnBrk="1" hangingPunct="1">
              <a:buClr>
                <a:schemeClr val="bg2"/>
              </a:buClr>
            </a:pPr>
            <a:endParaRPr lang="en-GB" altLang="en-US" sz="2400" dirty="0" smtClean="0"/>
          </a:p>
        </p:txBody>
      </p:sp>
      <p:sp>
        <p:nvSpPr>
          <p:cNvPr id="2" name="AutoShape 2" descr="http://sr.photos1.fotosearch.com/bthumb/CSP/CSP212/k218659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340" name="Picture 4" descr="http://sr.photos1.fotosearch.com/bthumb/CSP/CSP212/k218659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7937"/>
            <a:ext cx="16192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1" grpId="0" build="p" bldLvl="2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7010400" cy="1752600"/>
          </a:xfrm>
        </p:spPr>
        <p:txBody>
          <a:bodyPr/>
          <a:lstStyle/>
          <a:p>
            <a:r>
              <a:rPr lang="en-GB" altLang="en-US" sz="4800"/>
              <a:t>Acknowledgements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0" y="2724806"/>
            <a:ext cx="4018948" cy="1981200"/>
          </a:xfrm>
        </p:spPr>
        <p:txBody>
          <a:bodyPr/>
          <a:lstStyle/>
          <a:p>
            <a:endParaRPr lang="en-GB" altLang="en-US" sz="2000" dirty="0" smtClean="0"/>
          </a:p>
          <a:p>
            <a:endParaRPr lang="en-GB" altLang="en-US" sz="2000" dirty="0"/>
          </a:p>
          <a:p>
            <a:r>
              <a:rPr lang="en-GB" altLang="en-US" sz="2000" dirty="0" smtClean="0"/>
              <a:t>Participating children &amp; </a:t>
            </a:r>
            <a:r>
              <a:rPr lang="en-GB" altLang="en-US" sz="2000" dirty="0"/>
              <a:t>staff </a:t>
            </a:r>
            <a:r>
              <a:rPr lang="en-GB" altLang="en-US" sz="2000" dirty="0" smtClean="0"/>
              <a:t>from schools around Europe</a:t>
            </a:r>
            <a:endParaRPr lang="en-GB" altLang="en-US" sz="2000" dirty="0"/>
          </a:p>
          <a:p>
            <a:pPr lvl="1"/>
            <a:endParaRPr lang="en-GB" altLang="en-US" sz="2000" dirty="0"/>
          </a:p>
          <a:p>
            <a:endParaRPr lang="en-GB" altLang="en-US" sz="2000" dirty="0"/>
          </a:p>
          <a:p>
            <a:endParaRPr lang="en-GB" sz="2000" dirty="0"/>
          </a:p>
        </p:txBody>
      </p:sp>
      <p:pic>
        <p:nvPicPr>
          <p:cNvPr id="8" name="Picture 4" descr="esf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486400"/>
            <a:ext cx="9144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img_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486400"/>
            <a:ext cx="16764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logo_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486400"/>
            <a:ext cx="1074738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C:\Users\Lynne\AppData\Local\Microsoft\Windows\Temporary Internet Files\Content.IE5\A56Z0U85\europe-map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078" y="98228"/>
            <a:ext cx="1514921" cy="152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58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Understanding early reading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9277271"/>
              </p:ext>
            </p:extLst>
          </p:nvPr>
        </p:nvGraphicFramePr>
        <p:xfrm>
          <a:off x="914400" y="2362200"/>
          <a:ext cx="80010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6" t="20995" r="36749" b="8398"/>
          <a:stretch>
            <a:fillRect/>
          </a:stretch>
        </p:blipFill>
        <p:spPr bwMode="auto">
          <a:xfrm>
            <a:off x="7146350" y="35021"/>
            <a:ext cx="1997650" cy="1758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980690" y="6488668"/>
            <a:ext cx="62847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800" b="1" dirty="0" smtClean="0"/>
              <a:t>Psycholinguistic Grain Size Theory </a:t>
            </a:r>
            <a:r>
              <a:rPr lang="en-GB" altLang="en-US" sz="1800" dirty="0" smtClean="0"/>
              <a:t>(Ziegler </a:t>
            </a:r>
            <a:r>
              <a:rPr lang="en-GB" altLang="en-US" sz="1800" dirty="0"/>
              <a:t>&amp; </a:t>
            </a:r>
            <a:r>
              <a:rPr lang="en-GB" altLang="en-US" sz="1800" dirty="0" err="1"/>
              <a:t>Goswami</a:t>
            </a:r>
            <a:r>
              <a:rPr lang="en-GB" altLang="en-US" sz="1800" dirty="0"/>
              <a:t>, 2005)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827519" y="3299460"/>
            <a:ext cx="1954381" cy="1478280"/>
            <a:chOff x="6827519" y="3299460"/>
            <a:chExt cx="1954381" cy="1478280"/>
          </a:xfrm>
        </p:grpSpPr>
        <p:sp>
          <p:nvSpPr>
            <p:cNvPr id="10" name="Cloud Callout 9"/>
            <p:cNvSpPr/>
            <p:nvPr/>
          </p:nvSpPr>
          <p:spPr bwMode="auto">
            <a:xfrm>
              <a:off x="6827519" y="3299460"/>
              <a:ext cx="1954381" cy="1478280"/>
            </a:xfrm>
            <a:prstGeom prst="cloudCallout">
              <a:avLst>
                <a:gd name="adj1" fmla="val -27071"/>
                <a:gd name="adj2" fmla="val 88273"/>
              </a:avLst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964680" y="3553270"/>
              <a:ext cx="161544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>
                  <a:solidFill>
                    <a:srgbClr val="FF0000"/>
                  </a:solidFill>
                </a:rPr>
                <a:t>decoding units?</a:t>
              </a:r>
              <a:endParaRPr lang="en-GB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13040" y="3563138"/>
            <a:ext cx="2152500" cy="1478280"/>
            <a:chOff x="613040" y="3563138"/>
            <a:chExt cx="2152500" cy="1478280"/>
          </a:xfrm>
        </p:grpSpPr>
        <p:sp>
          <p:nvSpPr>
            <p:cNvPr id="11" name="Cloud Callout 10"/>
            <p:cNvSpPr/>
            <p:nvPr/>
          </p:nvSpPr>
          <p:spPr bwMode="auto">
            <a:xfrm>
              <a:off x="613040" y="3563138"/>
              <a:ext cx="2152500" cy="1478280"/>
            </a:xfrm>
            <a:prstGeom prst="cloudCallout">
              <a:avLst>
                <a:gd name="adj1" fmla="val 38669"/>
                <a:gd name="adj2" fmla="val 75670"/>
              </a:avLst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11159" y="4000218"/>
              <a:ext cx="19543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 smtClean="0">
                  <a:solidFill>
                    <a:srgbClr val="FF0000"/>
                  </a:solidFill>
                </a:rPr>
                <a:t>availability?</a:t>
              </a:r>
              <a:endParaRPr lang="en-GB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775587" y="3635111"/>
            <a:ext cx="2347469" cy="1478280"/>
            <a:chOff x="3775587" y="3635111"/>
            <a:chExt cx="2347469" cy="1478280"/>
          </a:xfrm>
        </p:grpSpPr>
        <p:sp>
          <p:nvSpPr>
            <p:cNvPr id="12" name="Cloud Callout 11"/>
            <p:cNvSpPr/>
            <p:nvPr/>
          </p:nvSpPr>
          <p:spPr bwMode="auto">
            <a:xfrm>
              <a:off x="3775587" y="3635111"/>
              <a:ext cx="2347469" cy="1478280"/>
            </a:xfrm>
            <a:prstGeom prst="cloudCallout">
              <a:avLst>
                <a:gd name="adj1" fmla="val -549"/>
                <a:gd name="adj2" fmla="val 78529"/>
              </a:avLst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32904" y="4112641"/>
              <a:ext cx="20152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 smtClean="0">
                  <a:solidFill>
                    <a:srgbClr val="FF0000"/>
                  </a:solidFill>
                </a:rPr>
                <a:t>consistency?</a:t>
              </a:r>
              <a:endParaRPr lang="en-GB" sz="28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516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Early reading acquisition</a:t>
            </a:r>
            <a:endParaRPr lang="en-GB" altLang="en-US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855406" y="2618352"/>
            <a:ext cx="8001000" cy="3242187"/>
          </a:xfrm>
        </p:spPr>
        <p:txBody>
          <a:bodyPr>
            <a:normAutofit fontScale="92500" lnSpcReduction="20000"/>
          </a:bodyPr>
          <a:lstStyle/>
          <a:p>
            <a:r>
              <a:rPr lang="en-GB" altLang="en-US" dirty="0" smtClean="0"/>
              <a:t>educational differences</a:t>
            </a:r>
          </a:p>
          <a:p>
            <a:pPr lvl="1"/>
            <a:r>
              <a:rPr lang="en-GB" altLang="en-US" sz="1900" dirty="0" smtClean="0"/>
              <a:t>age of starting to read</a:t>
            </a:r>
          </a:p>
          <a:p>
            <a:pPr lvl="1"/>
            <a:r>
              <a:rPr lang="en-GB" altLang="en-US" sz="1900" dirty="0" smtClean="0"/>
              <a:t>teaching methods</a:t>
            </a:r>
          </a:p>
          <a:p>
            <a:endParaRPr lang="en-GB" altLang="en-US" sz="2600" dirty="0" smtClean="0"/>
          </a:p>
          <a:p>
            <a:r>
              <a:rPr lang="en-GB" altLang="en-US" dirty="0" smtClean="0"/>
              <a:t>spoken language differences</a:t>
            </a:r>
          </a:p>
          <a:p>
            <a:pPr lvl="1"/>
            <a:r>
              <a:rPr lang="en-GB" altLang="en-US" sz="1900" dirty="0" smtClean="0"/>
              <a:t>syllable complexity</a:t>
            </a:r>
          </a:p>
          <a:p>
            <a:endParaRPr lang="en-GB" altLang="en-US" sz="2600" dirty="0" smtClean="0"/>
          </a:p>
          <a:p>
            <a:r>
              <a:rPr lang="en-GB" altLang="en-US" dirty="0" smtClean="0"/>
              <a:t>written language differences</a:t>
            </a:r>
          </a:p>
          <a:p>
            <a:pPr lvl="1"/>
            <a:r>
              <a:rPr lang="en-GB" altLang="en-US" sz="1900" dirty="0" smtClean="0"/>
              <a:t>decoding depth</a:t>
            </a:r>
          </a:p>
          <a:p>
            <a:endParaRPr lang="en-GB" altLang="en-US" dirty="0" smtClean="0"/>
          </a:p>
          <a:p>
            <a:endParaRPr lang="en-GB" altLang="en-US" dirty="0"/>
          </a:p>
        </p:txBody>
      </p:sp>
      <p:pic>
        <p:nvPicPr>
          <p:cNvPr id="2059" name="Picture 11" descr="http://www.readingrockets.org/sites/default/files/atoz_differentiate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3" r="10727"/>
          <a:stretch/>
        </p:blipFill>
        <p:spPr bwMode="auto">
          <a:xfrm>
            <a:off x="6209071" y="5003289"/>
            <a:ext cx="2757948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47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241" y="7937"/>
            <a:ext cx="2029747" cy="196743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First language variation</a:t>
            </a:r>
            <a:endParaRPr lang="en-GB" alt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73039"/>
              </p:ext>
            </p:extLst>
          </p:nvPr>
        </p:nvGraphicFramePr>
        <p:xfrm>
          <a:off x="1017639" y="2623457"/>
          <a:ext cx="7919883" cy="357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2258"/>
                <a:gridCol w="1268361"/>
                <a:gridCol w="4439264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dirty="0" smtClean="0"/>
                        <a:t>Spoken Language</a:t>
                      </a: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Syllables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Simple</a:t>
                      </a:r>
                      <a:br>
                        <a:rPr lang="en-GB" dirty="0" smtClean="0"/>
                      </a:b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altLang="en-US" dirty="0" smtClean="0"/>
                        <a:t>CV syllables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dirty="0" smtClean="0"/>
                        <a:t>Few consonant clusters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altLang="en-US" dirty="0" smtClean="0"/>
                        <a:t>Complex</a:t>
                      </a:r>
                      <a:br>
                        <a:rPr lang="en-GB" altLang="en-US" dirty="0" smtClean="0"/>
                      </a:b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dirty="0" smtClean="0"/>
                        <a:t>CVC syllables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dirty="0" smtClean="0"/>
                        <a:t>Many consonant clusters</a:t>
                      </a: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Written Language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Decoding depth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Shallow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altLang="en-US" dirty="0" smtClean="0">
                          <a:solidFill>
                            <a:schemeClr val="tx1"/>
                          </a:solidFill>
                        </a:rPr>
                        <a:t>1 letter-1 phoneme</a:t>
                      </a:r>
                    </a:p>
                    <a:p>
                      <a:r>
                        <a:rPr lang="en-GB" altLang="en-US" dirty="0" smtClean="0">
                          <a:solidFill>
                            <a:schemeClr val="tx1"/>
                          </a:solidFill>
                        </a:rPr>
                        <a:t>Consistent correspondences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Deep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altLang="en-US" dirty="0" smtClean="0"/>
                        <a:t>many letters–1</a:t>
                      </a:r>
                      <a:r>
                        <a:rPr lang="en-GB" altLang="en-US" baseline="0" dirty="0" smtClean="0"/>
                        <a:t> </a:t>
                      </a:r>
                      <a:r>
                        <a:rPr lang="en-GB" altLang="en-US" dirty="0" smtClean="0"/>
                        <a:t>phoneme</a:t>
                      </a:r>
                    </a:p>
                    <a:p>
                      <a:r>
                        <a:rPr lang="en-GB" altLang="en-US" dirty="0" smtClean="0"/>
                        <a:t>Inconsistent correspondences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dirty="0" smtClean="0"/>
                        <a:t>Contextual &amp; morphological influences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AutoShape 2" descr="Image result for native langu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Image result for native langu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Image result for native langua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Image result for native langu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 bwMode="auto">
          <a:xfrm>
            <a:off x="917575" y="4256690"/>
            <a:ext cx="8053004" cy="201798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34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European languages</a:t>
            </a:r>
            <a:endParaRPr lang="en-GB" dirty="0"/>
          </a:p>
        </p:txBody>
      </p:sp>
      <p:graphicFrame>
        <p:nvGraphicFramePr>
          <p:cNvPr id="139266" name="Group 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289066764"/>
              </p:ext>
            </p:extLst>
          </p:nvPr>
        </p:nvGraphicFramePr>
        <p:xfrm>
          <a:off x="707924" y="2518955"/>
          <a:ext cx="8436075" cy="3950154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194618"/>
                <a:gridCol w="1150374"/>
                <a:gridCol w="1017639"/>
                <a:gridCol w="1415844"/>
                <a:gridCol w="1489586"/>
                <a:gridCol w="1017639"/>
                <a:gridCol w="1150375"/>
              </a:tblGrid>
              <a:tr h="604974">
                <a:tc rowSpan="4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en-US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en-US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en-US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en-US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en-US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Syllables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en-US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               Decoding Depth</a:t>
                      </a:r>
                      <a:endParaRPr kumimoji="0" lang="en-GB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7219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6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                     </a:t>
                      </a:r>
                      <a:r>
                        <a:rPr kumimoji="0" lang="en-GB" alt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Shallow                                                            Deep</a:t>
                      </a:r>
                      <a:endParaRPr kumimoji="0" lang="en-GB" alt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20994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Simple</a:t>
                      </a:r>
                      <a:endParaRPr kumimoji="0" lang="en-GB" alt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Finnish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Spanish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Greek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Portuguese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French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  <a:tr h="127716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8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8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8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Complex</a:t>
                      </a:r>
                      <a:endParaRPr kumimoji="0" lang="en-GB" alt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Norwegian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8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Swedish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8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Icelandic</a:t>
                      </a:r>
                      <a:endParaRPr kumimoji="0" lang="en-GB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Danish</a:t>
                      </a:r>
                      <a:endParaRPr kumimoji="0" lang="en-GB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8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8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8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8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English</a:t>
                      </a:r>
                      <a:endParaRPr kumimoji="0" lang="en-GB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 bwMode="auto">
          <a:xfrm>
            <a:off x="4885509" y="3311434"/>
            <a:ext cx="2821577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>
            <a:off x="2430394" y="4464967"/>
            <a:ext cx="0" cy="143691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5990896" y="6488668"/>
            <a:ext cx="29081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+mn-lt"/>
              </a:rPr>
              <a:t>Duncan et al (2013) </a:t>
            </a:r>
            <a:r>
              <a:rPr lang="en-GB" sz="1600" i="1" dirty="0" smtClean="0">
                <a:latin typeface="+mn-lt"/>
              </a:rPr>
              <a:t>Cognition</a:t>
            </a:r>
            <a:endParaRPr lang="en-GB" sz="1600" i="1" dirty="0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3058510" y="3783724"/>
            <a:ext cx="6085490" cy="270494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02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Co-authors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362200"/>
            <a:ext cx="7795146" cy="4134134"/>
          </a:xfrm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spcAft>
                <a:spcPts val="500"/>
              </a:spcAft>
              <a:buClr>
                <a:schemeClr val="bg2"/>
              </a:buClr>
            </a:pPr>
            <a:r>
              <a:rPr lang="en-GB" altLang="en-US" sz="1600" b="1" dirty="0" smtClean="0">
                <a:cs typeface="Times New Roman" pitchFamily="18" charset="0"/>
              </a:rPr>
              <a:t>Philip Seymour &amp; Sheila Baillie</a:t>
            </a:r>
          </a:p>
          <a:p>
            <a:pPr lvl="1" eaLnBrk="1" hangingPunct="1">
              <a:spcBef>
                <a:spcPts val="0"/>
              </a:spcBef>
              <a:spcAft>
                <a:spcPts val="500"/>
              </a:spcAft>
              <a:buClr>
                <a:schemeClr val="bg2"/>
              </a:buClr>
            </a:pPr>
            <a:r>
              <a:rPr lang="en-GB" altLang="en-US" sz="1400" dirty="0" smtClean="0">
                <a:solidFill>
                  <a:schemeClr val="tx2"/>
                </a:solidFill>
                <a:cs typeface="Times New Roman" pitchFamily="18" charset="0"/>
              </a:rPr>
              <a:t>University of Dundee, UK</a:t>
            </a:r>
          </a:p>
          <a:p>
            <a:pPr eaLnBrk="1" hangingPunct="1">
              <a:spcBef>
                <a:spcPts val="0"/>
              </a:spcBef>
              <a:spcAft>
                <a:spcPts val="500"/>
              </a:spcAft>
              <a:buClr>
                <a:schemeClr val="bg2"/>
              </a:buClr>
            </a:pPr>
            <a:r>
              <a:rPr lang="en-GB" altLang="en-US" sz="1600" b="1" dirty="0" smtClean="0">
                <a:cs typeface="Times New Roman" pitchFamily="18" charset="0"/>
              </a:rPr>
              <a:t>Jacqueline </a:t>
            </a:r>
            <a:r>
              <a:rPr lang="en-GB" altLang="en-US" sz="1600" b="1" dirty="0" err="1" smtClean="0">
                <a:cs typeface="Times New Roman" pitchFamily="18" charset="0"/>
              </a:rPr>
              <a:t>Leybaert</a:t>
            </a:r>
            <a:r>
              <a:rPr lang="en-GB" altLang="en-US" sz="1600" b="1" dirty="0">
                <a:cs typeface="Times New Roman" pitchFamily="18" charset="0"/>
              </a:rPr>
              <a:t>, </a:t>
            </a:r>
            <a:r>
              <a:rPr lang="en-GB" altLang="en-US" sz="1600" b="1" dirty="0" smtClean="0">
                <a:cs typeface="Times New Roman" pitchFamily="18" charset="0"/>
              </a:rPr>
              <a:t>Phillippe </a:t>
            </a:r>
            <a:r>
              <a:rPr lang="en-GB" altLang="en-US" sz="1600" b="1" dirty="0" err="1" smtClean="0">
                <a:cs typeface="Times New Roman" pitchFamily="18" charset="0"/>
              </a:rPr>
              <a:t>Mousty</a:t>
            </a:r>
            <a:r>
              <a:rPr lang="en-GB" altLang="en-US" sz="1600" b="1" dirty="0">
                <a:cs typeface="Times New Roman" pitchFamily="18" charset="0"/>
              </a:rPr>
              <a:t> </a:t>
            </a:r>
            <a:r>
              <a:rPr lang="en-GB" altLang="en-US" sz="1600" b="1" dirty="0" smtClean="0">
                <a:cs typeface="Times New Roman" pitchFamily="18" charset="0"/>
              </a:rPr>
              <a:t>&amp; Nathalie </a:t>
            </a:r>
            <a:r>
              <a:rPr lang="en-GB" altLang="en-US" sz="1600" b="1" dirty="0" err="1" smtClean="0">
                <a:cs typeface="Times New Roman" pitchFamily="18" charset="0"/>
              </a:rPr>
              <a:t>Genard</a:t>
            </a:r>
            <a:endParaRPr lang="en-GB" altLang="en-US" sz="1600" b="1" dirty="0" smtClean="0">
              <a:cs typeface="Times New Roman" pitchFamily="18" charset="0"/>
            </a:endParaRPr>
          </a:p>
          <a:p>
            <a:pPr lvl="1" eaLnBrk="1" hangingPunct="1">
              <a:spcBef>
                <a:spcPts val="0"/>
              </a:spcBef>
              <a:spcAft>
                <a:spcPts val="500"/>
              </a:spcAft>
              <a:buClr>
                <a:schemeClr val="bg2"/>
              </a:buClr>
            </a:pPr>
            <a:r>
              <a:rPr lang="en-GB" altLang="en-US" sz="1400" dirty="0" smtClean="0">
                <a:solidFill>
                  <a:schemeClr val="tx2"/>
                </a:solidFill>
                <a:cs typeface="Times New Roman" pitchFamily="18" charset="0"/>
              </a:rPr>
              <a:t>Free Universit</a:t>
            </a:r>
            <a:r>
              <a:rPr lang="en-GB" altLang="en-US" sz="1400" dirty="0" smtClean="0">
                <a:solidFill>
                  <a:schemeClr val="tx2"/>
                </a:solidFill>
                <a:cs typeface="Tahoma" pitchFamily="34" charset="0"/>
              </a:rPr>
              <a:t>y of</a:t>
            </a:r>
            <a:r>
              <a:rPr lang="en-GB" altLang="en-US" sz="1400" dirty="0" smtClean="0">
                <a:solidFill>
                  <a:schemeClr val="tx2"/>
                </a:solidFill>
                <a:cs typeface="Times New Roman" pitchFamily="18" charset="0"/>
              </a:rPr>
              <a:t> Brussels, Belgium</a:t>
            </a:r>
          </a:p>
          <a:p>
            <a:pPr eaLnBrk="1" hangingPunct="1">
              <a:spcBef>
                <a:spcPts val="0"/>
              </a:spcBef>
              <a:spcAft>
                <a:spcPts val="500"/>
              </a:spcAft>
              <a:buClr>
                <a:schemeClr val="bg2"/>
              </a:buClr>
            </a:pPr>
            <a:r>
              <a:rPr lang="en-GB" altLang="en-US" sz="1600" b="1" dirty="0" smtClean="0">
                <a:cs typeface="Times New Roman" pitchFamily="18" charset="0"/>
              </a:rPr>
              <a:t>Carsten Elbro &amp; Holger </a:t>
            </a:r>
            <a:r>
              <a:rPr lang="en-GB" altLang="en-US" sz="1600" b="1" dirty="0" err="1" smtClean="0">
                <a:cs typeface="Times New Roman" pitchFamily="18" charset="0"/>
              </a:rPr>
              <a:t>Juul</a:t>
            </a:r>
            <a:endParaRPr lang="en-GB" altLang="en-US" sz="1600" b="1" dirty="0" smtClean="0">
              <a:cs typeface="Times New Roman" pitchFamily="18" charset="0"/>
            </a:endParaRPr>
          </a:p>
          <a:p>
            <a:pPr lvl="1" eaLnBrk="1" hangingPunct="1">
              <a:spcBef>
                <a:spcPts val="0"/>
              </a:spcBef>
              <a:spcAft>
                <a:spcPts val="500"/>
              </a:spcAft>
              <a:buClr>
                <a:schemeClr val="bg2"/>
              </a:buClr>
            </a:pPr>
            <a:r>
              <a:rPr lang="da-DK" sz="1400" dirty="0"/>
              <a:t>University of </a:t>
            </a:r>
            <a:r>
              <a:rPr lang="da-DK" sz="1400" dirty="0" smtClean="0"/>
              <a:t>Copenhagen, Denmark</a:t>
            </a:r>
            <a:endParaRPr lang="en-GB" altLang="en-US" sz="1400" dirty="0" smtClean="0"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500"/>
              </a:spcAft>
              <a:buClr>
                <a:schemeClr val="bg2"/>
              </a:buClr>
            </a:pPr>
            <a:r>
              <a:rPr lang="en-GB" altLang="en-US" sz="1600" b="1" dirty="0" smtClean="0">
                <a:cs typeface="Times New Roman" pitchFamily="18" charset="0"/>
              </a:rPr>
              <a:t>Costas </a:t>
            </a:r>
            <a:r>
              <a:rPr lang="en-GB" altLang="en-US" sz="1600" b="1" dirty="0" err="1" smtClean="0">
                <a:cs typeface="Times New Roman" pitchFamily="18" charset="0"/>
              </a:rPr>
              <a:t>Porpodas</a:t>
            </a:r>
            <a:r>
              <a:rPr lang="en-GB" altLang="en-US" sz="1600" b="1" dirty="0">
                <a:cs typeface="Times New Roman" pitchFamily="18" charset="0"/>
              </a:rPr>
              <a:t> </a:t>
            </a:r>
            <a:r>
              <a:rPr lang="en-GB" altLang="en-US" sz="1600" b="1" dirty="0" smtClean="0">
                <a:cs typeface="Times New Roman" pitchFamily="18" charset="0"/>
              </a:rPr>
              <a:t>&amp; Menelaos Sarris</a:t>
            </a:r>
          </a:p>
          <a:p>
            <a:pPr lvl="1" eaLnBrk="1" hangingPunct="1">
              <a:spcBef>
                <a:spcPts val="0"/>
              </a:spcBef>
              <a:spcAft>
                <a:spcPts val="500"/>
              </a:spcAft>
              <a:buClr>
                <a:schemeClr val="bg2"/>
              </a:buClr>
            </a:pPr>
            <a:r>
              <a:rPr lang="en-GB" altLang="en-US" sz="1400" dirty="0" smtClean="0">
                <a:solidFill>
                  <a:schemeClr val="tx2"/>
                </a:solidFill>
                <a:cs typeface="Times New Roman" pitchFamily="18" charset="0"/>
              </a:rPr>
              <a:t>University </a:t>
            </a:r>
            <a:r>
              <a:rPr lang="en-GB" altLang="en-US" sz="1400" dirty="0">
                <a:solidFill>
                  <a:schemeClr val="tx2"/>
                </a:solidFill>
                <a:cs typeface="Times New Roman" pitchFamily="18" charset="0"/>
              </a:rPr>
              <a:t>of </a:t>
            </a:r>
            <a:r>
              <a:rPr lang="en-GB" altLang="en-US" sz="1400" dirty="0" err="1">
                <a:solidFill>
                  <a:schemeClr val="tx2"/>
                </a:solidFill>
                <a:cs typeface="Times New Roman" pitchFamily="18" charset="0"/>
              </a:rPr>
              <a:t>Patras</a:t>
            </a:r>
            <a:r>
              <a:rPr lang="en-GB" altLang="en-US" sz="1400" dirty="0">
                <a:solidFill>
                  <a:schemeClr val="tx2"/>
                </a:solidFill>
                <a:cs typeface="Times New Roman" pitchFamily="18" charset="0"/>
              </a:rPr>
              <a:t>, Greece</a:t>
            </a:r>
            <a:endParaRPr lang="en-GB" altLang="en-US" sz="14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500"/>
              </a:spcAft>
              <a:buClr>
                <a:schemeClr val="bg2"/>
              </a:buClr>
            </a:pPr>
            <a:r>
              <a:rPr lang="en-GB" altLang="en-US" sz="1600" b="1" dirty="0" err="1" smtClean="0">
                <a:cs typeface="Times New Roman" pitchFamily="18" charset="0"/>
              </a:rPr>
              <a:t>Rannveig</a:t>
            </a:r>
            <a:r>
              <a:rPr lang="en-GB" altLang="en-US" sz="1600" b="1" dirty="0" smtClean="0">
                <a:cs typeface="Times New Roman" pitchFamily="18" charset="0"/>
              </a:rPr>
              <a:t> Lund, Baldur </a:t>
            </a:r>
            <a:r>
              <a:rPr lang="en-GB" altLang="en-US" sz="1600" b="1" dirty="0" err="1" smtClean="0">
                <a:cs typeface="Times New Roman" pitchFamily="18" charset="0"/>
              </a:rPr>
              <a:t>Sigurðsson</a:t>
            </a:r>
            <a:r>
              <a:rPr lang="en-GB" altLang="en-US" sz="1600" b="1" dirty="0" smtClean="0">
                <a:cs typeface="Times New Roman" pitchFamily="18" charset="0"/>
              </a:rPr>
              <a:t> &amp; Anna S. </a:t>
            </a:r>
            <a:r>
              <a:rPr lang="en-GB" altLang="en-US" sz="1600" b="1" dirty="0" err="1" smtClean="0">
                <a:solidFill>
                  <a:schemeClr val="tx2"/>
                </a:solidFill>
              </a:rPr>
              <a:t>Þráinsdóttir</a:t>
            </a:r>
            <a:r>
              <a:rPr lang="en-GB" altLang="en-US" sz="1600" b="1" dirty="0" smtClean="0">
                <a:cs typeface="Times New Roman" pitchFamily="18" charset="0"/>
              </a:rPr>
              <a:t> </a:t>
            </a:r>
          </a:p>
          <a:p>
            <a:pPr lvl="1" eaLnBrk="1" hangingPunct="1">
              <a:spcBef>
                <a:spcPts val="0"/>
              </a:spcBef>
              <a:spcAft>
                <a:spcPts val="500"/>
              </a:spcAft>
              <a:buClr>
                <a:schemeClr val="bg2"/>
              </a:buClr>
            </a:pPr>
            <a:r>
              <a:rPr lang="en-GB" altLang="en-US" sz="1400" dirty="0" smtClean="0">
                <a:solidFill>
                  <a:schemeClr val="tx2"/>
                </a:solidFill>
                <a:cs typeface="Times New Roman" pitchFamily="18" charset="0"/>
              </a:rPr>
              <a:t>Reykjavik Academy &amp; University of Education, Iceland</a:t>
            </a:r>
          </a:p>
          <a:p>
            <a:pPr eaLnBrk="1" hangingPunct="1">
              <a:spcBef>
                <a:spcPts val="0"/>
              </a:spcBef>
              <a:spcAft>
                <a:spcPts val="500"/>
              </a:spcAft>
              <a:buClr>
                <a:schemeClr val="bg2"/>
              </a:buClr>
            </a:pPr>
            <a:r>
              <a:rPr lang="en-GB" altLang="en-US" sz="1600" b="1" dirty="0" smtClean="0">
                <a:cs typeface="Times New Roman" pitchFamily="18" charset="0"/>
              </a:rPr>
              <a:t>S</a:t>
            </a:r>
            <a:r>
              <a:rPr lang="en-GB" altLang="en-US" sz="1600" b="1" dirty="0" smtClean="0">
                <a:cs typeface="Arial" pitchFamily="34" charset="0"/>
              </a:rPr>
              <a:t>ã</a:t>
            </a:r>
            <a:r>
              <a:rPr lang="en-GB" altLang="en-US" sz="1600" b="1" dirty="0" smtClean="0">
                <a:cs typeface="Times New Roman" pitchFamily="18" charset="0"/>
              </a:rPr>
              <a:t>o </a:t>
            </a:r>
            <a:r>
              <a:rPr lang="en-GB" altLang="en-US" sz="1600" b="1" dirty="0" err="1" smtClean="0">
                <a:cs typeface="Times New Roman" pitchFamily="18" charset="0"/>
              </a:rPr>
              <a:t>Lu</a:t>
            </a:r>
            <a:r>
              <a:rPr lang="en-GB" altLang="en-US" sz="1600" b="1" dirty="0" err="1" smtClean="0">
                <a:cs typeface="Arial" pitchFamily="34" charset="0"/>
              </a:rPr>
              <a:t>í</a:t>
            </a:r>
            <a:r>
              <a:rPr lang="en-GB" altLang="en-US" sz="1600" b="1" dirty="0" err="1" smtClean="0">
                <a:cs typeface="Times New Roman" pitchFamily="18" charset="0"/>
              </a:rPr>
              <a:t>s</a:t>
            </a:r>
            <a:r>
              <a:rPr lang="en-GB" altLang="en-US" sz="1600" b="1" dirty="0" smtClean="0">
                <a:cs typeface="Times New Roman" pitchFamily="18" charset="0"/>
              </a:rPr>
              <a:t> </a:t>
            </a:r>
            <a:r>
              <a:rPr lang="en-GB" altLang="en-US" sz="1600" b="1" dirty="0">
                <a:cs typeface="Times New Roman" pitchFamily="18" charset="0"/>
              </a:rPr>
              <a:t>Castro </a:t>
            </a:r>
            <a:r>
              <a:rPr lang="en-GB" altLang="en-US" sz="1600" b="1" dirty="0" smtClean="0">
                <a:cs typeface="Times New Roman" pitchFamily="18" charset="0"/>
              </a:rPr>
              <a:t>&amp; Ana </a:t>
            </a:r>
            <a:r>
              <a:rPr lang="en-GB" altLang="en-US" sz="1600" b="1" dirty="0" err="1" smtClean="0">
                <a:cs typeface="Times New Roman" pitchFamily="18" charset="0"/>
              </a:rPr>
              <a:t>Sucena</a:t>
            </a:r>
            <a:endParaRPr lang="en-GB" altLang="en-US" sz="1600" b="1" dirty="0" smtClean="0">
              <a:cs typeface="Times New Roman" pitchFamily="18" charset="0"/>
            </a:endParaRPr>
          </a:p>
          <a:p>
            <a:pPr lvl="1" eaLnBrk="1" hangingPunct="1">
              <a:spcBef>
                <a:spcPts val="0"/>
              </a:spcBef>
              <a:spcAft>
                <a:spcPts val="500"/>
              </a:spcAft>
              <a:buClr>
                <a:schemeClr val="bg2"/>
              </a:buClr>
            </a:pPr>
            <a:r>
              <a:rPr lang="en-GB" altLang="en-US" sz="1400" dirty="0" smtClean="0">
                <a:solidFill>
                  <a:schemeClr val="tx2"/>
                </a:solidFill>
                <a:cs typeface="Times New Roman" pitchFamily="18" charset="0"/>
              </a:rPr>
              <a:t>University of Porto, Portugal</a:t>
            </a:r>
          </a:p>
          <a:p>
            <a:pPr eaLnBrk="1" hangingPunct="1">
              <a:spcBef>
                <a:spcPts val="0"/>
              </a:spcBef>
              <a:spcAft>
                <a:spcPts val="500"/>
              </a:spcAft>
              <a:buClr>
                <a:schemeClr val="bg2"/>
              </a:buClr>
            </a:pPr>
            <a:r>
              <a:rPr lang="en-GB" altLang="en-US" sz="1600" b="1" dirty="0" smtClean="0">
                <a:cs typeface="Times New Roman" pitchFamily="18" charset="0"/>
              </a:rPr>
              <a:t>Sylvia </a:t>
            </a:r>
            <a:r>
              <a:rPr lang="en-GB" altLang="en-US" sz="1600" b="1" dirty="0" err="1" smtClean="0">
                <a:cs typeface="Times New Roman" pitchFamily="18" charset="0"/>
              </a:rPr>
              <a:t>Defior</a:t>
            </a:r>
            <a:r>
              <a:rPr lang="en-GB" altLang="en-US" sz="1600" b="1" dirty="0">
                <a:cs typeface="Times New Roman" pitchFamily="18" charset="0"/>
              </a:rPr>
              <a:t> &amp; </a:t>
            </a:r>
            <a:r>
              <a:rPr lang="en-GB" altLang="en-US" sz="1600" b="1" dirty="0" smtClean="0">
                <a:cs typeface="Times New Roman" pitchFamily="18" charset="0"/>
              </a:rPr>
              <a:t>Francisca Serrano</a:t>
            </a:r>
          </a:p>
          <a:p>
            <a:pPr lvl="1" eaLnBrk="1" hangingPunct="1">
              <a:spcBef>
                <a:spcPts val="0"/>
              </a:spcBef>
              <a:spcAft>
                <a:spcPts val="500"/>
              </a:spcAft>
              <a:buClr>
                <a:schemeClr val="bg2"/>
              </a:buClr>
            </a:pPr>
            <a:r>
              <a:rPr lang="en-GB" altLang="en-US" sz="1400" dirty="0" smtClean="0">
                <a:solidFill>
                  <a:schemeClr val="tx2"/>
                </a:solidFill>
                <a:cs typeface="Times New Roman" pitchFamily="18" charset="0"/>
              </a:rPr>
              <a:t>University of Granada, Spain</a:t>
            </a:r>
          </a:p>
        </p:txBody>
      </p:sp>
      <p:pic>
        <p:nvPicPr>
          <p:cNvPr id="3" name="Picture 3" descr="C:\Users\Lynne\AppData\Local\Microsoft\Windows\Temporary Internet Files\Content.IE5\A56Z0U85\europe-map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078" y="98228"/>
            <a:ext cx="1514921" cy="152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296988"/>
            <a:ext cx="8001000" cy="608012"/>
          </a:xfrm>
        </p:spPr>
        <p:txBody>
          <a:bodyPr/>
          <a:lstStyle/>
          <a:p>
            <a:pPr eaLnBrk="1" hangingPunct="1"/>
            <a:r>
              <a:rPr lang="en-GB" altLang="en-US" smtClean="0"/>
              <a:t>Participants</a:t>
            </a:r>
          </a:p>
        </p:txBody>
      </p:sp>
      <p:graphicFrame>
        <p:nvGraphicFramePr>
          <p:cNvPr id="135211" name="Group 4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748461922"/>
              </p:ext>
            </p:extLst>
          </p:nvPr>
        </p:nvGraphicFramePr>
        <p:xfrm>
          <a:off x="1905000" y="2501463"/>
          <a:ext cx="5334000" cy="4059948"/>
        </p:xfrm>
        <a:graphic>
          <a:graphicData uri="http://schemas.openxmlformats.org/drawingml/2006/table">
            <a:tbl>
              <a:tblPr/>
              <a:tblGrid>
                <a:gridCol w="2133600"/>
                <a:gridCol w="685800"/>
                <a:gridCol w="2514600"/>
              </a:tblGrid>
              <a:tr h="5698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rPr>
                        <a:t>N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rPr>
                        <a:t>Age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39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English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55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5;4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1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French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6;6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Greek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6;3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0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Icelandic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33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6;2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8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Portuguese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22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6;3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8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Spanish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62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6;3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Oval 1"/>
          <p:cNvSpPr/>
          <p:nvPr/>
        </p:nvSpPr>
        <p:spPr bwMode="auto">
          <a:xfrm>
            <a:off x="5560142" y="3038168"/>
            <a:ext cx="899652" cy="545690"/>
          </a:xfrm>
          <a:prstGeom prst="ellipse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-140215"/>
            <a:ext cx="3048000" cy="2032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Capsules">
  <a:themeElements>
    <a:clrScheme name="Capsules 7">
      <a:dk1>
        <a:srgbClr val="003366"/>
      </a:dk1>
      <a:lt1>
        <a:srgbClr val="FFFFFF"/>
      </a:lt1>
      <a:dk2>
        <a:srgbClr val="003366"/>
      </a:dk2>
      <a:lt2>
        <a:srgbClr val="003366"/>
      </a:lt2>
      <a:accent1>
        <a:srgbClr val="B7D6FB"/>
      </a:accent1>
      <a:accent2>
        <a:srgbClr val="33CCCC"/>
      </a:accent2>
      <a:accent3>
        <a:srgbClr val="FFFFFF"/>
      </a:accent3>
      <a:accent4>
        <a:srgbClr val="002A56"/>
      </a:accent4>
      <a:accent5>
        <a:srgbClr val="D8E8FD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B7DFFB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D8ECFD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6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B7D6FB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D8E8FD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7">
        <a:dk1>
          <a:srgbClr val="003366"/>
        </a:dk1>
        <a:lt1>
          <a:srgbClr val="FFFFFF"/>
        </a:lt1>
        <a:dk2>
          <a:srgbClr val="003366"/>
        </a:dk2>
        <a:lt2>
          <a:srgbClr val="003366"/>
        </a:lt2>
        <a:accent1>
          <a:srgbClr val="B7D6FB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D8E8FD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Designs\Capsules.pot</Template>
  <TotalTime>9152</TotalTime>
  <Words>533</Words>
  <Application>Microsoft Office PowerPoint</Application>
  <PresentationFormat>On-screen Show (4:3)</PresentationFormat>
  <Paragraphs>251</Paragraphs>
  <Slides>31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Capsules</vt:lpstr>
      <vt:lpstr>Chart</vt:lpstr>
      <vt:lpstr>Picture</vt:lpstr>
      <vt:lpstr>Language acquisition in relation to developmental dyslexia</vt:lpstr>
      <vt:lpstr>Brain regions involved in reading</vt:lpstr>
      <vt:lpstr>Cross-linguistic approach to early reading acquisition</vt:lpstr>
      <vt:lpstr>Understanding early reading</vt:lpstr>
      <vt:lpstr>Early reading acquisition</vt:lpstr>
      <vt:lpstr>First language variation</vt:lpstr>
      <vt:lpstr>European languages</vt:lpstr>
      <vt:lpstr>Co-authors</vt:lpstr>
      <vt:lpstr>Participants</vt:lpstr>
      <vt:lpstr>Tasks at beginning and end of first year</vt:lpstr>
      <vt:lpstr>Spoken language differences</vt:lpstr>
      <vt:lpstr>Same-different matching</vt:lpstr>
      <vt:lpstr>Common unit identification</vt:lpstr>
      <vt:lpstr>Beginning of learning to read</vt:lpstr>
      <vt:lpstr>After 1 year of learning to read</vt:lpstr>
      <vt:lpstr>Educational differences</vt:lpstr>
      <vt:lpstr>Whole-word vs. phonics instruction</vt:lpstr>
      <vt:lpstr>Written language differences</vt:lpstr>
      <vt:lpstr>Letter knowledge</vt:lpstr>
      <vt:lpstr>Letters &amp; reading words</vt:lpstr>
      <vt:lpstr>Letters &amp; reading words</vt:lpstr>
      <vt:lpstr>Letters &amp; reading pseudowords</vt:lpstr>
      <vt:lpstr>Cross-language comparison simple vs complex words</vt:lpstr>
      <vt:lpstr>Complexity effect for words at end of year 1</vt:lpstr>
      <vt:lpstr>Tracing the foundations of developmental dyslexia</vt:lpstr>
      <vt:lpstr>Lower-case letter knowledge</vt:lpstr>
      <vt:lpstr>Word reading</vt:lpstr>
      <vt:lpstr>Simple words</vt:lpstr>
      <vt:lpstr>Understanding early reading</vt:lpstr>
      <vt:lpstr>Conclusions</vt:lpstr>
      <vt:lpstr>Acknowledgements</vt:lpstr>
    </vt:vector>
  </TitlesOfParts>
  <Company>Department of Psychology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Staff</dc:creator>
  <cp:lastModifiedBy>Lynne</cp:lastModifiedBy>
  <cp:revision>579</cp:revision>
  <cp:lastPrinted>2016-06-26T08:24:20Z</cp:lastPrinted>
  <dcterms:created xsi:type="dcterms:W3CDTF">2005-06-10T11:40:56Z</dcterms:created>
  <dcterms:modified xsi:type="dcterms:W3CDTF">2016-06-28T11:12:48Z</dcterms:modified>
</cp:coreProperties>
</file>